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handoutMasterIdLst>
    <p:handoutMasterId r:id="rId3"/>
  </p:handoutMasterIdLst>
  <p:sldIdLst>
    <p:sldId id="63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423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4"/>
    <a:srgbClr val="404040"/>
    <a:srgbClr val="016C24"/>
    <a:srgbClr val="007A20"/>
    <a:srgbClr val="024E1F"/>
    <a:srgbClr val="026026"/>
    <a:srgbClr val="00B015"/>
    <a:srgbClr val="BFBFBF"/>
    <a:srgbClr val="DD4B43"/>
    <a:srgbClr val="F55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6" y="96"/>
      </p:cViewPr>
      <p:guideLst>
        <p:guide pos="7423"/>
        <p:guide pos="257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85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731F4D8-4F6C-4304-8D72-1659CC3298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A65C91-87F5-4877-A4D0-65E0B7E2A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E7A26-5D93-4D4B-A1CA-E89180000C84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C34A4BC-C8A5-43A3-BCC4-54CD692B36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AB4D40-74A9-44CC-9C93-C73E825EA3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F2204-2449-424E-B889-2E636FD6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655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13045FF4-2275-4E0B-AD97-9287D0C21AFF}"/>
              </a:ext>
            </a:extLst>
          </p:cNvPr>
          <p:cNvGrpSpPr/>
          <p:nvPr userDrawn="1"/>
        </p:nvGrpSpPr>
        <p:grpSpPr>
          <a:xfrm>
            <a:off x="5119560" y="6502399"/>
            <a:ext cx="1952881" cy="275785"/>
            <a:chOff x="4817657" y="6406839"/>
            <a:chExt cx="2539634" cy="358646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D59096F7-9618-4294-BC6D-76BD8E1F80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657" y="6406839"/>
              <a:ext cx="1379943" cy="335786"/>
            </a:xfrm>
            <a:prstGeom prst="rect">
              <a:avLst/>
            </a:prstGeom>
          </p:spPr>
        </p:pic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95720" y="6429699"/>
              <a:ext cx="961571" cy="335786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85170" y="6468017"/>
              <a:ext cx="213429" cy="213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8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25F7E3B7-C67A-4CF8-82F8-4633350E5B4F}"/>
              </a:ext>
            </a:extLst>
          </p:cNvPr>
          <p:cNvGrpSpPr/>
          <p:nvPr userDrawn="1"/>
        </p:nvGrpSpPr>
        <p:grpSpPr>
          <a:xfrm>
            <a:off x="5086491" y="6519977"/>
            <a:ext cx="1985950" cy="258207"/>
            <a:chOff x="5086491" y="6519977"/>
            <a:chExt cx="1985950" cy="258207"/>
          </a:xfrm>
        </p:grpSpPr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33030" y="6519977"/>
              <a:ext cx="739411" cy="258207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71125" y="6549443"/>
              <a:ext cx="164119" cy="164119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D302CCE-B258-4FF0-B944-7416020DF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491" y="6519977"/>
              <a:ext cx="1094192" cy="256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18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87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244825"/>
              </p:ext>
            </p:extLst>
          </p:nvPr>
        </p:nvGraphicFramePr>
        <p:xfrm>
          <a:off x="3581398" y="1676399"/>
          <a:ext cx="5486400" cy="449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112365"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812"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812"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7812"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8" name="Group 67"/>
          <p:cNvGrpSpPr/>
          <p:nvPr/>
        </p:nvGrpSpPr>
        <p:grpSpPr>
          <a:xfrm>
            <a:off x="3628697" y="1981201"/>
            <a:ext cx="5383924" cy="450003"/>
            <a:chOff x="2104697" y="1981200"/>
            <a:chExt cx="5383924" cy="450003"/>
          </a:xfrm>
        </p:grpSpPr>
        <p:sp>
          <p:nvSpPr>
            <p:cNvPr id="12" name="Rectangle 11"/>
            <p:cNvSpPr/>
            <p:nvPr/>
          </p:nvSpPr>
          <p:spPr>
            <a:xfrm rot="10800000">
              <a:off x="2104697" y="1981200"/>
              <a:ext cx="5375913" cy="450003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04697" y="2240279"/>
              <a:ext cx="5375913" cy="13548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04697" y="1981200"/>
              <a:ext cx="5383924" cy="400860"/>
            </a:xfrm>
            <a:prstGeom prst="rect">
              <a:avLst/>
            </a:prstGeom>
            <a:noFill/>
            <a:ln w="12700">
              <a:gradFill>
                <a:gsLst>
                  <a:gs pos="50000">
                    <a:schemeClr val="tx1">
                      <a:lumMod val="75000"/>
                    </a:schemeClr>
                  </a:gs>
                  <a:gs pos="100000">
                    <a:schemeClr val="tx1"/>
                  </a:gs>
                </a:gsLst>
                <a:lin ang="5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</p:grpSp>
      <p:sp>
        <p:nvSpPr>
          <p:cNvPr id="51" name="AutoShape 64"/>
          <p:cNvSpPr>
            <a:spLocks noChangeArrowheads="1"/>
          </p:cNvSpPr>
          <p:nvPr/>
        </p:nvSpPr>
        <p:spPr bwMode="gray">
          <a:xfrm>
            <a:off x="1524000" y="1981200"/>
            <a:ext cx="1828800" cy="33813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摘要</a:t>
            </a:r>
            <a:endParaRPr lang="en-US" sz="1300" b="1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itchFamily="34" charset="0"/>
              <a:sym typeface="Microsoft YaHei" panose="020B0503020204020204" pitchFamily="34" charset="-122"/>
            </a:endParaRPr>
          </a:p>
        </p:txBody>
      </p:sp>
      <p:sp>
        <p:nvSpPr>
          <p:cNvPr id="52" name="AutoShape 64"/>
          <p:cNvSpPr>
            <a:spLocks noChangeArrowheads="1"/>
          </p:cNvSpPr>
          <p:nvPr/>
        </p:nvSpPr>
        <p:spPr bwMode="gray">
          <a:xfrm>
            <a:off x="1752599" y="3162300"/>
            <a:ext cx="1476375" cy="33813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活动</a:t>
            </a:r>
            <a:r>
              <a:rPr 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 A</a:t>
            </a:r>
          </a:p>
        </p:txBody>
      </p:sp>
      <p:sp>
        <p:nvSpPr>
          <p:cNvPr id="59" name="AutoShape 64"/>
          <p:cNvSpPr>
            <a:spLocks noChangeArrowheads="1"/>
          </p:cNvSpPr>
          <p:nvPr/>
        </p:nvSpPr>
        <p:spPr bwMode="gray">
          <a:xfrm>
            <a:off x="1752599" y="4286250"/>
            <a:ext cx="1476375" cy="33813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活动</a:t>
            </a:r>
            <a:r>
              <a:rPr 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 B</a:t>
            </a:r>
          </a:p>
        </p:txBody>
      </p:sp>
      <p:sp>
        <p:nvSpPr>
          <p:cNvPr id="60" name="AutoShape 64"/>
          <p:cNvSpPr>
            <a:spLocks noChangeArrowheads="1"/>
          </p:cNvSpPr>
          <p:nvPr/>
        </p:nvSpPr>
        <p:spPr bwMode="gray">
          <a:xfrm>
            <a:off x="1752599" y="5467350"/>
            <a:ext cx="1476375" cy="33813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活动</a:t>
            </a:r>
            <a:r>
              <a:rPr 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 C</a:t>
            </a:r>
          </a:p>
        </p:txBody>
      </p:sp>
      <p:sp>
        <p:nvSpPr>
          <p:cNvPr id="80" name="AutoShape 64"/>
          <p:cNvSpPr>
            <a:spLocks noChangeArrowheads="1"/>
          </p:cNvSpPr>
          <p:nvPr/>
        </p:nvSpPr>
        <p:spPr bwMode="gray">
          <a:xfrm>
            <a:off x="9238249" y="2009775"/>
            <a:ext cx="1363077" cy="33813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70</a:t>
            </a:r>
            <a:r>
              <a:rPr 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 % </a:t>
            </a:r>
            <a:r>
              <a:rPr lang="zh-CN" alt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itchFamily="34" charset="0"/>
              <a:sym typeface="Microsoft YaHei" panose="020B0503020204020204" pitchFamily="34" charset="-122"/>
            </a:endParaRPr>
          </a:p>
        </p:txBody>
      </p:sp>
      <p:sp>
        <p:nvSpPr>
          <p:cNvPr id="85" name="AutoShape 64"/>
          <p:cNvSpPr>
            <a:spLocks noChangeArrowheads="1"/>
          </p:cNvSpPr>
          <p:nvPr/>
        </p:nvSpPr>
        <p:spPr bwMode="gray">
          <a:xfrm>
            <a:off x="9238249" y="3152775"/>
            <a:ext cx="1363077" cy="33813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60 % </a:t>
            </a:r>
            <a:r>
              <a:rPr lang="zh-CN" alt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itchFamily="34" charset="0"/>
              <a:sym typeface="Microsoft YaHei" panose="020B0503020204020204" pitchFamily="34" charset="-122"/>
            </a:endParaRPr>
          </a:p>
        </p:txBody>
      </p:sp>
      <p:sp>
        <p:nvSpPr>
          <p:cNvPr id="86" name="AutoShape 64"/>
          <p:cNvSpPr>
            <a:spLocks noChangeArrowheads="1"/>
          </p:cNvSpPr>
          <p:nvPr/>
        </p:nvSpPr>
        <p:spPr bwMode="gray">
          <a:xfrm>
            <a:off x="9238249" y="4286250"/>
            <a:ext cx="1363077" cy="33813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80</a:t>
            </a:r>
            <a:r>
              <a:rPr 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 % </a:t>
            </a:r>
            <a:r>
              <a:rPr lang="zh-CN" alt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itchFamily="34" charset="0"/>
              <a:sym typeface="Microsoft YaHei" panose="020B0503020204020204" pitchFamily="34" charset="-122"/>
            </a:endParaRPr>
          </a:p>
        </p:txBody>
      </p:sp>
      <p:sp>
        <p:nvSpPr>
          <p:cNvPr id="87" name="AutoShape 64"/>
          <p:cNvSpPr>
            <a:spLocks noChangeArrowheads="1"/>
          </p:cNvSpPr>
          <p:nvPr/>
        </p:nvSpPr>
        <p:spPr bwMode="gray">
          <a:xfrm>
            <a:off x="9238249" y="5429250"/>
            <a:ext cx="1363077" cy="338138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25</a:t>
            </a:r>
            <a:r>
              <a:rPr 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 % </a:t>
            </a:r>
            <a:r>
              <a:rPr lang="zh-CN" altLang="en-US" sz="13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itchFamily="34" charset="0"/>
                <a:sym typeface="Microsoft YaHei" panose="020B0503020204020204" pitchFamily="34" charset="-122"/>
              </a:rPr>
              <a:t>完成</a:t>
            </a:r>
            <a:endParaRPr lang="en-US" sz="1300" b="1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itchFamily="34" charset="0"/>
              <a:sym typeface="Microsoft YaHei" panose="020B0503020204020204" pitchFamily="34" charset="-122"/>
            </a:endParaRPr>
          </a:p>
        </p:txBody>
      </p:sp>
      <p:sp>
        <p:nvSpPr>
          <p:cNvPr id="101" name="AutoShape 64"/>
          <p:cNvSpPr>
            <a:spLocks noChangeArrowheads="1"/>
          </p:cNvSpPr>
          <p:nvPr/>
        </p:nvSpPr>
        <p:spPr bwMode="gray">
          <a:xfrm>
            <a:off x="1819275" y="381000"/>
            <a:ext cx="8153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甘特图</a:t>
            </a:r>
            <a:r>
              <a:rPr 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– 9 </a:t>
            </a:r>
            <a:r>
              <a:rPr lang="zh-CN" alt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周</a:t>
            </a:r>
            <a:endParaRPr lang="en-US" sz="25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7" name="Group 130"/>
          <p:cNvGrpSpPr/>
          <p:nvPr/>
        </p:nvGrpSpPr>
        <p:grpSpPr>
          <a:xfrm>
            <a:off x="3552825" y="1219200"/>
            <a:ext cx="5514976" cy="338138"/>
            <a:chOff x="2466975" y="1035269"/>
            <a:chExt cx="5190400" cy="338138"/>
          </a:xfrm>
        </p:grpSpPr>
        <p:sp>
          <p:nvSpPr>
            <p:cNvPr id="122" name="AutoShape 64"/>
            <p:cNvSpPr>
              <a:spLocks noChangeArrowheads="1"/>
            </p:cNvSpPr>
            <p:nvPr/>
          </p:nvSpPr>
          <p:spPr bwMode="gray">
            <a:xfrm>
              <a:off x="2466975" y="1035269"/>
              <a:ext cx="589825" cy="338138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Arial" pitchFamily="34" charset="0"/>
                  <a:sym typeface="Microsoft YaHei" panose="020B0503020204020204" pitchFamily="34" charset="-122"/>
                </a:rPr>
                <a:t>1</a:t>
              </a:r>
            </a:p>
          </p:txBody>
        </p:sp>
        <p:sp>
          <p:nvSpPr>
            <p:cNvPr id="123" name="AutoShape 64"/>
            <p:cNvSpPr>
              <a:spLocks noChangeArrowheads="1"/>
            </p:cNvSpPr>
            <p:nvPr/>
          </p:nvSpPr>
          <p:spPr bwMode="gray">
            <a:xfrm>
              <a:off x="3067050" y="1035269"/>
              <a:ext cx="589825" cy="338138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Arial" pitchFamily="34" charset="0"/>
                  <a:sym typeface="Microsoft YaHei" panose="020B0503020204020204" pitchFamily="34" charset="-122"/>
                </a:rPr>
                <a:t>2</a:t>
              </a:r>
            </a:p>
          </p:txBody>
        </p:sp>
        <p:sp>
          <p:nvSpPr>
            <p:cNvPr id="124" name="AutoShape 64"/>
            <p:cNvSpPr>
              <a:spLocks noChangeArrowheads="1"/>
            </p:cNvSpPr>
            <p:nvPr/>
          </p:nvSpPr>
          <p:spPr bwMode="gray">
            <a:xfrm>
              <a:off x="3629025" y="1035269"/>
              <a:ext cx="589825" cy="338138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Arial" pitchFamily="34" charset="0"/>
                  <a:sym typeface="Microsoft YaHei" panose="020B0503020204020204" pitchFamily="34" charset="-122"/>
                </a:rPr>
                <a:t>3</a:t>
              </a:r>
            </a:p>
          </p:txBody>
        </p:sp>
        <p:sp>
          <p:nvSpPr>
            <p:cNvPr id="125" name="AutoShape 64"/>
            <p:cNvSpPr>
              <a:spLocks noChangeArrowheads="1"/>
            </p:cNvSpPr>
            <p:nvPr/>
          </p:nvSpPr>
          <p:spPr bwMode="gray">
            <a:xfrm>
              <a:off x="4191000" y="1035269"/>
              <a:ext cx="589825" cy="338138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Arial" pitchFamily="34" charset="0"/>
                  <a:sym typeface="Microsoft YaHei" panose="020B0503020204020204" pitchFamily="34" charset="-122"/>
                </a:rPr>
                <a:t>4</a:t>
              </a:r>
            </a:p>
          </p:txBody>
        </p:sp>
        <p:sp>
          <p:nvSpPr>
            <p:cNvPr id="126" name="AutoShape 64"/>
            <p:cNvSpPr>
              <a:spLocks noChangeArrowheads="1"/>
            </p:cNvSpPr>
            <p:nvPr/>
          </p:nvSpPr>
          <p:spPr bwMode="gray">
            <a:xfrm>
              <a:off x="4772025" y="1035269"/>
              <a:ext cx="589825" cy="338138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Arial" pitchFamily="34" charset="0"/>
                  <a:sym typeface="Microsoft YaHei" panose="020B0503020204020204" pitchFamily="34" charset="-122"/>
                </a:rPr>
                <a:t>5</a:t>
              </a:r>
            </a:p>
          </p:txBody>
        </p:sp>
        <p:sp>
          <p:nvSpPr>
            <p:cNvPr id="127" name="AutoShape 64"/>
            <p:cNvSpPr>
              <a:spLocks noChangeArrowheads="1"/>
            </p:cNvSpPr>
            <p:nvPr/>
          </p:nvSpPr>
          <p:spPr bwMode="gray">
            <a:xfrm>
              <a:off x="5353050" y="1035269"/>
              <a:ext cx="589825" cy="338138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Arial" pitchFamily="34" charset="0"/>
                  <a:sym typeface="Microsoft YaHei" panose="020B0503020204020204" pitchFamily="34" charset="-122"/>
                </a:rPr>
                <a:t>6</a:t>
              </a:r>
            </a:p>
          </p:txBody>
        </p:sp>
        <p:sp>
          <p:nvSpPr>
            <p:cNvPr id="128" name="AutoShape 64"/>
            <p:cNvSpPr>
              <a:spLocks noChangeArrowheads="1"/>
            </p:cNvSpPr>
            <p:nvPr/>
          </p:nvSpPr>
          <p:spPr bwMode="gray">
            <a:xfrm>
              <a:off x="5915025" y="1035269"/>
              <a:ext cx="589825" cy="338138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Arial" pitchFamily="34" charset="0"/>
                  <a:sym typeface="Microsoft YaHei" panose="020B0503020204020204" pitchFamily="34" charset="-122"/>
                </a:rPr>
                <a:t>7</a:t>
              </a:r>
            </a:p>
          </p:txBody>
        </p:sp>
        <p:sp>
          <p:nvSpPr>
            <p:cNvPr id="129" name="AutoShape 64"/>
            <p:cNvSpPr>
              <a:spLocks noChangeArrowheads="1"/>
            </p:cNvSpPr>
            <p:nvPr/>
          </p:nvSpPr>
          <p:spPr bwMode="gray">
            <a:xfrm>
              <a:off x="6496050" y="1035269"/>
              <a:ext cx="589825" cy="338138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Arial" pitchFamily="34" charset="0"/>
                  <a:sym typeface="Microsoft YaHei" panose="020B0503020204020204" pitchFamily="34" charset="-122"/>
                </a:rPr>
                <a:t>8</a:t>
              </a:r>
            </a:p>
          </p:txBody>
        </p:sp>
        <p:sp>
          <p:nvSpPr>
            <p:cNvPr id="130" name="AutoShape 64"/>
            <p:cNvSpPr>
              <a:spLocks noChangeArrowheads="1"/>
            </p:cNvSpPr>
            <p:nvPr/>
          </p:nvSpPr>
          <p:spPr bwMode="gray">
            <a:xfrm>
              <a:off x="7067550" y="1035269"/>
              <a:ext cx="589825" cy="338138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Arial" pitchFamily="34" charset="0"/>
                  <a:sym typeface="Microsoft YaHei" panose="020B0503020204020204" pitchFamily="34" charset="-122"/>
                </a:rPr>
                <a:t>9</a:t>
              </a:r>
            </a:p>
          </p:txBody>
        </p:sp>
      </p:grpSp>
      <p:grpSp>
        <p:nvGrpSpPr>
          <p:cNvPr id="8" name="Group 54"/>
          <p:cNvGrpSpPr/>
          <p:nvPr/>
        </p:nvGrpSpPr>
        <p:grpSpPr>
          <a:xfrm>
            <a:off x="6718300" y="445643"/>
            <a:ext cx="1600200" cy="1154556"/>
            <a:chOff x="5194300" y="457200"/>
            <a:chExt cx="1600200" cy="1154556"/>
          </a:xfrm>
        </p:grpSpPr>
        <p:sp>
          <p:nvSpPr>
            <p:cNvPr id="53" name="Down Arrow 52"/>
            <p:cNvSpPr/>
            <p:nvPr/>
          </p:nvSpPr>
          <p:spPr>
            <a:xfrm>
              <a:off x="5800725" y="763897"/>
              <a:ext cx="391885" cy="321953"/>
            </a:xfrm>
            <a:prstGeom prst="down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54" name="AutoShape 64"/>
            <p:cNvSpPr>
              <a:spLocks noChangeArrowheads="1"/>
            </p:cNvSpPr>
            <p:nvPr/>
          </p:nvSpPr>
          <p:spPr bwMode="gray">
            <a:xfrm>
              <a:off x="5194300" y="457200"/>
              <a:ext cx="1600200" cy="22518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4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Tahoma" pitchFamily="34" charset="0"/>
                  <a:sym typeface="Microsoft YaHei" panose="020B0503020204020204" pitchFamily="34" charset="-122"/>
                </a:rPr>
                <a:t>当前</a:t>
              </a:r>
              <a:r>
                <a:rPr lang="en-US" sz="14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Tahoma" pitchFamily="34" charset="0"/>
                  <a:sym typeface="Microsoft YaHei" panose="020B0503020204020204" pitchFamily="34" charset="-122"/>
                </a:rPr>
                <a:t> Week</a:t>
              </a:r>
            </a:p>
          </p:txBody>
        </p:sp>
        <p:grpSp>
          <p:nvGrpSpPr>
            <p:cNvPr id="9" name="Group 13"/>
            <p:cNvGrpSpPr/>
            <p:nvPr/>
          </p:nvGrpSpPr>
          <p:grpSpPr>
            <a:xfrm>
              <a:off x="5783115" y="1210979"/>
              <a:ext cx="436251" cy="400777"/>
              <a:chOff x="4800600" y="457200"/>
              <a:chExt cx="509588" cy="481013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800600" y="457200"/>
                <a:ext cx="509588" cy="481013"/>
              </a:xfrm>
              <a:prstGeom prst="rect">
                <a:avLst/>
              </a:prstGeom>
              <a:noFill/>
              <a:ln w="127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4812823" y="470537"/>
                <a:ext cx="492337" cy="458152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</p:grpSp>
      </p:grpSp>
      <p:sp>
        <p:nvSpPr>
          <p:cNvPr id="26" name="Rectangle 25"/>
          <p:cNvSpPr/>
          <p:nvPr/>
        </p:nvSpPr>
        <p:spPr>
          <a:xfrm>
            <a:off x="3629026" y="1988344"/>
            <a:ext cx="3720067" cy="388144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5476875" y="3124201"/>
            <a:ext cx="3535746" cy="450003"/>
            <a:chOff x="2104697" y="1981200"/>
            <a:chExt cx="5383924" cy="450003"/>
          </a:xfrm>
        </p:grpSpPr>
        <p:sp>
          <p:nvSpPr>
            <p:cNvPr id="79" name="Rectangle 78"/>
            <p:cNvSpPr/>
            <p:nvPr/>
          </p:nvSpPr>
          <p:spPr>
            <a:xfrm rot="10800000">
              <a:off x="2104697" y="1981200"/>
              <a:ext cx="5375913" cy="450003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104697" y="2240279"/>
              <a:ext cx="5375913" cy="13548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04697" y="1981200"/>
              <a:ext cx="5383924" cy="400860"/>
            </a:xfrm>
            <a:prstGeom prst="rect">
              <a:avLst/>
            </a:prstGeom>
            <a:noFill/>
            <a:ln w="12700">
              <a:gradFill>
                <a:gsLst>
                  <a:gs pos="50000">
                    <a:schemeClr val="tx1">
                      <a:lumMod val="75000"/>
                    </a:schemeClr>
                  </a:gs>
                  <a:gs pos="100000">
                    <a:schemeClr val="tx1"/>
                  </a:gs>
                </a:gsLst>
                <a:lin ang="5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5484019" y="3131346"/>
            <a:ext cx="2215286" cy="385761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3648075" y="4267201"/>
            <a:ext cx="4200525" cy="450003"/>
            <a:chOff x="2104697" y="1981200"/>
            <a:chExt cx="5383924" cy="450003"/>
          </a:xfrm>
        </p:grpSpPr>
        <p:sp>
          <p:nvSpPr>
            <p:cNvPr id="92" name="Rectangle 91"/>
            <p:cNvSpPr/>
            <p:nvPr/>
          </p:nvSpPr>
          <p:spPr>
            <a:xfrm rot="10800000">
              <a:off x="2104697" y="1981200"/>
              <a:ext cx="5375913" cy="450003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104697" y="2240279"/>
              <a:ext cx="5375913" cy="13548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104697" y="1981200"/>
              <a:ext cx="5383924" cy="400860"/>
            </a:xfrm>
            <a:prstGeom prst="rect">
              <a:avLst/>
            </a:prstGeom>
            <a:noFill/>
            <a:ln w="12700">
              <a:gradFill>
                <a:gsLst>
                  <a:gs pos="50000">
                    <a:schemeClr val="tx1">
                      <a:lumMod val="75000"/>
                    </a:schemeClr>
                  </a:gs>
                  <a:gs pos="100000">
                    <a:schemeClr val="tx1"/>
                  </a:gs>
                </a:gsLst>
                <a:lin ang="5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</p:grpSp>
      <p:sp>
        <p:nvSpPr>
          <p:cNvPr id="84" name="Rectangle 83"/>
          <p:cNvSpPr/>
          <p:nvPr/>
        </p:nvSpPr>
        <p:spPr>
          <a:xfrm>
            <a:off x="3653726" y="4276726"/>
            <a:ext cx="3272855" cy="38338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4241800" y="5397501"/>
            <a:ext cx="4770821" cy="450003"/>
            <a:chOff x="2104697" y="1981200"/>
            <a:chExt cx="5383924" cy="450003"/>
          </a:xfrm>
        </p:grpSpPr>
        <p:sp>
          <p:nvSpPr>
            <p:cNvPr id="102" name="Rectangle 101"/>
            <p:cNvSpPr/>
            <p:nvPr/>
          </p:nvSpPr>
          <p:spPr>
            <a:xfrm rot="10800000">
              <a:off x="2104697" y="1981200"/>
              <a:ext cx="5375913" cy="450003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104697" y="2240279"/>
              <a:ext cx="5375913" cy="13548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104697" y="1981200"/>
              <a:ext cx="5383924" cy="400860"/>
            </a:xfrm>
            <a:prstGeom prst="rect">
              <a:avLst/>
            </a:prstGeom>
            <a:noFill/>
            <a:ln w="12700">
              <a:gradFill>
                <a:gsLst>
                  <a:gs pos="50000">
                    <a:schemeClr val="tx1">
                      <a:lumMod val="75000"/>
                    </a:schemeClr>
                  </a:gs>
                  <a:gs pos="100000">
                    <a:schemeClr val="tx1"/>
                  </a:gs>
                </a:gsLst>
                <a:lin ang="5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</p:grpSp>
      <p:sp>
        <p:nvSpPr>
          <p:cNvPr id="105" name="Rectangle 104"/>
          <p:cNvSpPr/>
          <p:nvPr/>
        </p:nvSpPr>
        <p:spPr>
          <a:xfrm>
            <a:off x="4248150" y="5405439"/>
            <a:ext cx="1181101" cy="388142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10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定义 184">
      <a:dk1>
        <a:sysClr val="windowText" lastClr="000000"/>
      </a:dk1>
      <a:lt1>
        <a:sysClr val="window" lastClr="FFFFFF"/>
      </a:lt1>
      <a:dk2>
        <a:srgbClr val="F26091"/>
      </a:dk2>
      <a:lt2>
        <a:srgbClr val="5463C1"/>
      </a:lt2>
      <a:accent1>
        <a:srgbClr val="93A6F9"/>
      </a:accent1>
      <a:accent2>
        <a:srgbClr val="0FADE6"/>
      </a:accent2>
      <a:accent3>
        <a:srgbClr val="0BD0D9"/>
      </a:accent3>
      <a:accent4>
        <a:srgbClr val="7BC280"/>
      </a:accent4>
      <a:accent5>
        <a:srgbClr val="35D782"/>
      </a:accent5>
      <a:accent6>
        <a:srgbClr val="F9887B"/>
      </a:accent6>
      <a:hlink>
        <a:srgbClr val="6B9F25"/>
      </a:hlink>
      <a:folHlink>
        <a:srgbClr val="9F6715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34</Words>
  <Application>Microsoft Office PowerPoint</Application>
  <PresentationFormat>宽屏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Microsoft YaHei</vt:lpstr>
      <vt:lpstr>Arial</vt:lpstr>
      <vt:lpstr>Office Theme</vt:lpstr>
      <vt:lpstr>PowerPoint 演示文稿</vt:lpstr>
    </vt:vector>
  </TitlesOfParts>
  <Manager>www.pptmall.net</Manager>
  <Company>www.pptmall.net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www.pptmall.net</dc:title>
  <dc:subject>www.pptmall.net</dc:subject>
  <dc:creator>www.pptmall.net</dc:creator>
  <cp:keywords>www.pptmall.net</cp:keywords>
  <dc:description>www.pptmall.net</dc:description>
  <cp:lastModifiedBy>辉强 林</cp:lastModifiedBy>
  <cp:revision>36</cp:revision>
  <dcterms:created xsi:type="dcterms:W3CDTF">2019-04-23T10:03:18Z</dcterms:created>
  <dcterms:modified xsi:type="dcterms:W3CDTF">2019-05-04T18:51:02Z</dcterms:modified>
  <cp:category>www.pptmall.net</cp:category>
  <cp:version>www.pptmall.net</cp:version>
</cp:coreProperties>
</file>