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2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37795"/>
              </p:ext>
            </p:extLst>
          </p:nvPr>
        </p:nvGraphicFramePr>
        <p:xfrm>
          <a:off x="2438408" y="1295398"/>
          <a:ext cx="7467593" cy="48196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2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44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355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周</a:t>
                      </a:r>
                      <a:endParaRPr lang="en-US" sz="15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摘要</a:t>
                      </a:r>
                      <a:endParaRPr lang="en-US" sz="1500" b="1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5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" name="AutoShape 64"/>
          <p:cNvSpPr>
            <a:spLocks noChangeArrowheads="1"/>
          </p:cNvSpPr>
          <p:nvPr/>
        </p:nvSpPr>
        <p:spPr bwMode="gray">
          <a:xfrm>
            <a:off x="1819276" y="381000"/>
            <a:ext cx="5114925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10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周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28" name="Group 43"/>
          <p:cNvGrpSpPr/>
          <p:nvPr/>
        </p:nvGrpSpPr>
        <p:grpSpPr>
          <a:xfrm>
            <a:off x="4171950" y="1960147"/>
            <a:ext cx="5721350" cy="285026"/>
            <a:chOff x="3581400" y="457200"/>
            <a:chExt cx="1600200" cy="353700"/>
          </a:xfrm>
        </p:grpSpPr>
        <p:sp>
          <p:nvSpPr>
            <p:cNvPr id="30" name="Rectangle 29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83176" y="461169"/>
              <a:ext cx="1081693" cy="348456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40" name="AutoShape 64"/>
          <p:cNvSpPr>
            <a:spLocks noChangeArrowheads="1"/>
          </p:cNvSpPr>
          <p:nvPr/>
        </p:nvSpPr>
        <p:spPr bwMode="gray">
          <a:xfrm>
            <a:off x="5138629" y="1967005"/>
            <a:ext cx="1728897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77 % </a:t>
            </a:r>
            <a:r>
              <a:rPr lang="zh-CN" alt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52" name="Group 65"/>
          <p:cNvGrpSpPr/>
          <p:nvPr/>
        </p:nvGrpSpPr>
        <p:grpSpPr>
          <a:xfrm>
            <a:off x="6467475" y="3027659"/>
            <a:ext cx="2859406" cy="285026"/>
            <a:chOff x="3581400" y="457200"/>
            <a:chExt cx="1600200" cy="353700"/>
          </a:xfrm>
        </p:grpSpPr>
        <p:sp>
          <p:nvSpPr>
            <p:cNvPr id="53" name="Rectangle 52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83176" y="461169"/>
              <a:ext cx="908646" cy="349335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56" name="AutoShape 64"/>
          <p:cNvSpPr>
            <a:spLocks noChangeArrowheads="1"/>
          </p:cNvSpPr>
          <p:nvPr/>
        </p:nvSpPr>
        <p:spPr bwMode="gray">
          <a:xfrm>
            <a:off x="6477001" y="3034517"/>
            <a:ext cx="1600200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55 % </a:t>
            </a:r>
            <a:r>
              <a:rPr lang="zh-CN" alt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164067" y="2493714"/>
            <a:ext cx="2284358" cy="285855"/>
            <a:chOff x="3581400" y="457200"/>
            <a:chExt cx="1600200" cy="353700"/>
          </a:xfrm>
        </p:grpSpPr>
        <p:sp>
          <p:nvSpPr>
            <p:cNvPr id="58" name="Rectangle 57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83106" y="461169"/>
              <a:ext cx="502620" cy="348456"/>
            </a:xfrm>
            <a:prstGeom prst="rect">
              <a:avLst/>
            </a:prstGeom>
            <a:solidFill>
              <a:schemeClr val="tx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rgbClr val="A4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61" name="AutoShape 64"/>
          <p:cNvSpPr>
            <a:spLocks noChangeArrowheads="1"/>
          </p:cNvSpPr>
          <p:nvPr/>
        </p:nvSpPr>
        <p:spPr bwMode="gray">
          <a:xfrm>
            <a:off x="5022850" y="2495121"/>
            <a:ext cx="1371600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300" b="1" kern="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25 % </a:t>
            </a:r>
            <a:r>
              <a:rPr lang="zh-CN" altLang="en-US" sz="1300" b="1" kern="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tx2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62" name="Group 60"/>
          <p:cNvGrpSpPr/>
          <p:nvPr/>
        </p:nvGrpSpPr>
        <p:grpSpPr>
          <a:xfrm>
            <a:off x="4171950" y="3580477"/>
            <a:ext cx="4004310" cy="285026"/>
            <a:chOff x="3581400" y="457200"/>
            <a:chExt cx="1600200" cy="353700"/>
          </a:xfrm>
        </p:grpSpPr>
        <p:sp>
          <p:nvSpPr>
            <p:cNvPr id="63" name="Rectangle 62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83176" y="461169"/>
              <a:ext cx="717147" cy="348456"/>
            </a:xfrm>
            <a:prstGeom prst="rect">
              <a:avLst/>
            </a:prstGeom>
            <a:gradFill>
              <a:gsLst>
                <a:gs pos="64000">
                  <a:schemeClr val="accent4"/>
                </a:gs>
                <a:gs pos="99000">
                  <a:schemeClr val="accent3"/>
                </a:gs>
                <a:gs pos="0">
                  <a:schemeClr val="accent3"/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66" name="AutoShape 64"/>
          <p:cNvSpPr>
            <a:spLocks noChangeArrowheads="1"/>
          </p:cNvSpPr>
          <p:nvPr/>
        </p:nvSpPr>
        <p:spPr bwMode="gray">
          <a:xfrm>
            <a:off x="4191001" y="3587335"/>
            <a:ext cx="1752600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55 % </a:t>
            </a:r>
            <a:r>
              <a:rPr lang="zh-CN" alt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164067" y="4092513"/>
            <a:ext cx="5155193" cy="285855"/>
            <a:chOff x="3581400" y="457200"/>
            <a:chExt cx="1600200" cy="353700"/>
          </a:xfrm>
        </p:grpSpPr>
        <p:sp>
          <p:nvSpPr>
            <p:cNvPr id="68" name="Rectangle 67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583106" y="461169"/>
              <a:ext cx="597977" cy="348456"/>
            </a:xfrm>
            <a:prstGeom prst="rect">
              <a:avLst/>
            </a:prstGeom>
            <a:solidFill>
              <a:schemeClr val="tx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rgbClr val="A4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71" name="AutoShape 64"/>
          <p:cNvSpPr>
            <a:spLocks noChangeArrowheads="1"/>
          </p:cNvSpPr>
          <p:nvPr/>
        </p:nvSpPr>
        <p:spPr bwMode="gray">
          <a:xfrm>
            <a:off x="4191000" y="4093920"/>
            <a:ext cx="1905000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35 % </a:t>
            </a:r>
            <a:r>
              <a:rPr lang="zh-CN" alt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72" name="Group 65"/>
          <p:cNvGrpSpPr/>
          <p:nvPr/>
        </p:nvGrpSpPr>
        <p:grpSpPr>
          <a:xfrm>
            <a:off x="5885793" y="4621246"/>
            <a:ext cx="2859406" cy="285026"/>
            <a:chOff x="3581400" y="457200"/>
            <a:chExt cx="1600200" cy="353700"/>
          </a:xfrm>
        </p:grpSpPr>
        <p:sp>
          <p:nvSpPr>
            <p:cNvPr id="73" name="Rectangle 72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583176" y="461169"/>
              <a:ext cx="908646" cy="349335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76" name="AutoShape 64"/>
          <p:cNvSpPr>
            <a:spLocks noChangeArrowheads="1"/>
          </p:cNvSpPr>
          <p:nvPr/>
        </p:nvSpPr>
        <p:spPr bwMode="gray">
          <a:xfrm>
            <a:off x="5895319" y="4628105"/>
            <a:ext cx="1600200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55 % </a:t>
            </a:r>
            <a:r>
              <a:rPr lang="zh-CN" alt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77" name="Group 43"/>
          <p:cNvGrpSpPr/>
          <p:nvPr/>
        </p:nvGrpSpPr>
        <p:grpSpPr>
          <a:xfrm>
            <a:off x="4171950" y="5152807"/>
            <a:ext cx="5707774" cy="285026"/>
            <a:chOff x="3581400" y="457200"/>
            <a:chExt cx="1600200" cy="353700"/>
          </a:xfrm>
        </p:grpSpPr>
        <p:sp>
          <p:nvSpPr>
            <p:cNvPr id="78" name="Rectangle 77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83176" y="461169"/>
              <a:ext cx="1279447" cy="348456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81" name="AutoShape 64"/>
          <p:cNvSpPr>
            <a:spLocks noChangeArrowheads="1"/>
          </p:cNvSpPr>
          <p:nvPr/>
        </p:nvSpPr>
        <p:spPr bwMode="gray">
          <a:xfrm>
            <a:off x="5138628" y="5159665"/>
            <a:ext cx="2481372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80 % </a:t>
            </a:r>
            <a:r>
              <a:rPr lang="zh-CN" altLang="en-US" sz="1300" b="1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4164067" y="5686101"/>
            <a:ext cx="2862100" cy="285855"/>
            <a:chOff x="3581400" y="457200"/>
            <a:chExt cx="1600200" cy="353700"/>
          </a:xfrm>
        </p:grpSpPr>
        <p:sp>
          <p:nvSpPr>
            <p:cNvPr id="83" name="Rectangle 82"/>
            <p:cNvSpPr/>
            <p:nvPr/>
          </p:nvSpPr>
          <p:spPr>
            <a:xfrm rot="10800000">
              <a:off x="3581400" y="463550"/>
              <a:ext cx="1597819" cy="33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583106" y="461169"/>
              <a:ext cx="597977" cy="348456"/>
            </a:xfrm>
            <a:prstGeom prst="rect">
              <a:avLst/>
            </a:prstGeom>
            <a:solidFill>
              <a:schemeClr val="tx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581400" y="457200"/>
              <a:ext cx="1600200" cy="353700"/>
            </a:xfrm>
            <a:prstGeom prst="rect">
              <a:avLst/>
            </a:prstGeom>
            <a:noFill/>
            <a:ln w="12700">
              <a:solidFill>
                <a:srgbClr val="A4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</p:grpSp>
      <p:sp>
        <p:nvSpPr>
          <p:cNvPr id="86" name="AutoShape 64"/>
          <p:cNvSpPr>
            <a:spLocks noChangeArrowheads="1"/>
          </p:cNvSpPr>
          <p:nvPr/>
        </p:nvSpPr>
        <p:spPr bwMode="gray">
          <a:xfrm>
            <a:off x="5219132" y="5687508"/>
            <a:ext cx="1791269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30 % </a:t>
            </a:r>
            <a:r>
              <a:rPr lang="zh-CN" altLang="en-US" sz="1300" b="1" kern="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chemeClr val="tx2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623415" y="1029791"/>
            <a:ext cx="183931" cy="183931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88" name="AutoShape 64"/>
          <p:cNvSpPr>
            <a:spLocks noChangeArrowheads="1"/>
          </p:cNvSpPr>
          <p:nvPr/>
        </p:nvSpPr>
        <p:spPr bwMode="gray">
          <a:xfrm>
            <a:off x="3928214" y="980222"/>
            <a:ext cx="500172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 &lt; 50%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480414" y="1029790"/>
            <a:ext cx="176048" cy="176048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90" name="AutoShape 64"/>
          <p:cNvSpPr>
            <a:spLocks noChangeArrowheads="1"/>
          </p:cNvSpPr>
          <p:nvPr/>
        </p:nvSpPr>
        <p:spPr bwMode="gray">
          <a:xfrm>
            <a:off x="2784284" y="980222"/>
            <a:ext cx="500172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&gt; 50%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7162801" y="647700"/>
            <a:ext cx="1190625" cy="5448300"/>
            <a:chOff x="5514975" y="647700"/>
            <a:chExt cx="1190625" cy="5219372"/>
          </a:xfrm>
        </p:grpSpPr>
        <p:sp>
          <p:nvSpPr>
            <p:cNvPr id="92" name="AutoShape 64"/>
            <p:cNvSpPr>
              <a:spLocks noChangeArrowheads="1"/>
            </p:cNvSpPr>
            <p:nvPr/>
          </p:nvSpPr>
          <p:spPr bwMode="gray">
            <a:xfrm>
              <a:off x="5514975" y="647700"/>
              <a:ext cx="1190625" cy="266481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3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rPr>
                <a:t>今天</a:t>
              </a:r>
              <a:endPara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>
            <a:xfrm rot="5400000">
              <a:off x="3752852" y="3523923"/>
              <a:ext cx="4676775" cy="9523"/>
            </a:xfrm>
            <a:prstGeom prst="line">
              <a:avLst/>
            </a:prstGeom>
            <a:ln w="19050">
              <a:solidFill>
                <a:schemeClr val="accent5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Down Arrow 93"/>
            <p:cNvSpPr/>
            <p:nvPr/>
          </p:nvSpPr>
          <p:spPr>
            <a:xfrm>
              <a:off x="5945982" y="909145"/>
              <a:ext cx="297180" cy="247650"/>
            </a:xfrm>
            <a:prstGeom prst="down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5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62</Words>
  <Application>Microsoft Office PowerPoint</Application>
  <PresentationFormat>宽屏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26</cp:revision>
  <dcterms:created xsi:type="dcterms:W3CDTF">2019-04-23T10:03:18Z</dcterms:created>
  <dcterms:modified xsi:type="dcterms:W3CDTF">2019-05-04T18:50:37Z</dcterms:modified>
  <cp:category>www.pptmall.net</cp:category>
  <cp:version>www.pptmall.net</cp:version>
</cp:coreProperties>
</file>