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2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85261"/>
              </p:ext>
            </p:extLst>
          </p:nvPr>
        </p:nvGraphicFramePr>
        <p:xfrm>
          <a:off x="2371727" y="1163243"/>
          <a:ext cx="7524746" cy="497803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7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74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97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Week</a:t>
                      </a:r>
                      <a:endParaRPr lang="en-US" sz="14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2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3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4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5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6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7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8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9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10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11</a:t>
                      </a:r>
                    </a:p>
                  </a:txBody>
                  <a:tcPr marL="85780" marR="85780" marT="42890" marB="42890"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12</a:t>
                      </a:r>
                    </a:p>
                  </a:txBody>
                  <a:tcPr marL="85780" marR="85780" marT="42890" marB="42890"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你的文字</a:t>
                      </a:r>
                      <a:endParaRPr lang="en-US" sz="11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 marL="85780" marR="85780" marT="42890" marB="42890">
                    <a:lnL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1" name="AutoShape 64"/>
          <p:cNvSpPr>
            <a:spLocks noChangeArrowheads="1"/>
          </p:cNvSpPr>
          <p:nvPr/>
        </p:nvSpPr>
        <p:spPr bwMode="gray">
          <a:xfrm>
            <a:off x="1819276" y="2286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12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周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616246" y="474325"/>
            <a:ext cx="628650" cy="1137433"/>
            <a:chOff x="5692321" y="379074"/>
            <a:chExt cx="628650" cy="1137433"/>
          </a:xfrm>
        </p:grpSpPr>
        <p:grpSp>
          <p:nvGrpSpPr>
            <p:cNvPr id="7" name="Group 25"/>
            <p:cNvGrpSpPr/>
            <p:nvPr/>
          </p:nvGrpSpPr>
          <p:grpSpPr>
            <a:xfrm>
              <a:off x="5692321" y="379074"/>
              <a:ext cx="628650" cy="611526"/>
              <a:chOff x="5410200" y="495519"/>
              <a:chExt cx="733426" cy="723681"/>
            </a:xfrm>
          </p:grpSpPr>
          <p:sp>
            <p:nvSpPr>
              <p:cNvPr id="8" name="Down Arrow 7"/>
              <p:cNvSpPr/>
              <p:nvPr/>
            </p:nvSpPr>
            <p:spPr>
              <a:xfrm>
                <a:off x="5543550" y="838200"/>
                <a:ext cx="457200" cy="381000"/>
              </a:xfrm>
              <a:prstGeom prst="downArrow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9" name="AutoShape 64"/>
              <p:cNvSpPr>
                <a:spLocks noChangeArrowheads="1"/>
              </p:cNvSpPr>
              <p:nvPr/>
            </p:nvSpPr>
            <p:spPr bwMode="gray">
              <a:xfrm>
                <a:off x="5410200" y="495519"/>
                <a:ext cx="733426" cy="266481"/>
              </a:xfrm>
              <a:prstGeom prst="roundRect">
                <a:avLst>
                  <a:gd name="adj" fmla="val 0"/>
                </a:avLst>
              </a:prstGeom>
              <a:noFill/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400" b="1" kern="0" dirty="0">
                    <a:solidFill>
                      <a:sysClr val="windowText" lastClr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Tahoma" pitchFamily="34" charset="0"/>
                    <a:sym typeface="Microsoft YaHei" panose="020B0503020204020204" pitchFamily="34" charset="-122"/>
                  </a:rPr>
                  <a:t>当前</a:t>
                </a:r>
                <a:endParaRPr lang="en-US" sz="1400" b="1" kern="0" dirty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Tahoma" pitchFamily="34" charset="0"/>
                  <a:sym typeface="Microsoft YaHei" panose="020B0503020204020204" pitchFamily="34" charset="-122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789022" y="1115729"/>
              <a:ext cx="440328" cy="400778"/>
              <a:chOff x="4800600" y="457200"/>
              <a:chExt cx="514349" cy="481013"/>
            </a:xfrm>
          </p:grpSpPr>
          <p:sp>
            <p:nvSpPr>
              <p:cNvPr id="11" name="Rectangle 10"/>
              <p:cNvSpPr/>
              <p:nvPr/>
            </p:nvSpPr>
            <p:spPr>
              <a:xfrm rot="10800000">
                <a:off x="4800600" y="457200"/>
                <a:ext cx="509588" cy="481013"/>
              </a:xfrm>
              <a:prstGeom prst="rect">
                <a:avLst/>
              </a:prstGeom>
              <a:noFill/>
              <a:ln w="12700">
                <a:gradFill>
                  <a:gsLst>
                    <a:gs pos="0">
                      <a:schemeClr val="tx1"/>
                    </a:gs>
                    <a:gs pos="100000">
                      <a:schemeClr val="bg1"/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 rot="10800000">
                <a:off x="4807741" y="461963"/>
                <a:ext cx="507208" cy="458152"/>
              </a:xfrm>
              <a:prstGeom prst="rect">
                <a:avLst/>
              </a:prstGeom>
              <a:gradFill>
                <a:gsLst>
                  <a:gs pos="46000">
                    <a:schemeClr val="tx1">
                      <a:lumMod val="50000"/>
                      <a:alpha val="0"/>
                    </a:schemeClr>
                  </a:gs>
                  <a:gs pos="100000">
                    <a:schemeClr val="bg1"/>
                  </a:gs>
                </a:gsLst>
                <a:lin ang="5400000" scaled="0"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kern="0">
                  <a:solidFill>
                    <a:sysClr val="windowText" lastClr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sym typeface="Microsoft YaHei" panose="020B0503020204020204" pitchFamily="34" charset="-122"/>
                </a:endParaRPr>
              </a:p>
            </p:txBody>
          </p:sp>
        </p:grpSp>
      </p:grpSp>
      <p:sp>
        <p:nvSpPr>
          <p:cNvPr id="20" name="Rectangle 19"/>
          <p:cNvSpPr/>
          <p:nvPr/>
        </p:nvSpPr>
        <p:spPr>
          <a:xfrm>
            <a:off x="8691561" y="396240"/>
            <a:ext cx="209550" cy="19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21" name="AutoShape 64"/>
          <p:cNvSpPr>
            <a:spLocks noChangeArrowheads="1"/>
          </p:cNvSpPr>
          <p:nvPr/>
        </p:nvSpPr>
        <p:spPr bwMode="gray">
          <a:xfrm>
            <a:off x="8900980" y="346842"/>
            <a:ext cx="1386020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输入你的文字</a:t>
            </a:r>
            <a:endParaRPr lang="en-US" sz="13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420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49</Words>
  <Application>Microsoft Office PowerPoint</Application>
  <PresentationFormat>宽屏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28</cp:revision>
  <dcterms:created xsi:type="dcterms:W3CDTF">2019-04-23T10:03:18Z</dcterms:created>
  <dcterms:modified xsi:type="dcterms:W3CDTF">2019-05-04T18:50:41Z</dcterms:modified>
  <cp:category>www.pptmall.net</cp:category>
  <cp:version>www.pptmall.net</cp:version>
</cp:coreProperties>
</file>