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handoutMasterIdLst>
    <p:handoutMasterId r:id="rId3"/>
  </p:handoutMasterIdLst>
  <p:sldIdLst>
    <p:sldId id="625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7423" userDrawn="1">
          <p15:clr>
            <a:srgbClr val="A4A3A4"/>
          </p15:clr>
        </p15:guide>
        <p15:guide id="3" pos="257" userDrawn="1">
          <p15:clr>
            <a:srgbClr val="A4A3A4"/>
          </p15:clr>
        </p15:guide>
        <p15:guide id="4" orient="horz" pos="41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3434"/>
    <a:srgbClr val="404040"/>
    <a:srgbClr val="016C24"/>
    <a:srgbClr val="007A20"/>
    <a:srgbClr val="024E1F"/>
    <a:srgbClr val="026026"/>
    <a:srgbClr val="00B015"/>
    <a:srgbClr val="BFBFBF"/>
    <a:srgbClr val="DD4B43"/>
    <a:srgbClr val="F553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 snapToGrid="0">
      <p:cViewPr varScale="1">
        <p:scale>
          <a:sx n="84" d="100"/>
          <a:sy n="84" d="100"/>
        </p:scale>
        <p:origin x="726" y="96"/>
      </p:cViewPr>
      <p:guideLst>
        <p:guide pos="7423"/>
        <p:guide pos="257"/>
        <p:guide orient="horz" pos="415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5" d="100"/>
          <a:sy n="85" d="100"/>
        </p:scale>
        <p:origin x="857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0731F4D8-4F6C-4304-8D72-1659CC3298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8A65C91-87F5-4877-A4D0-65E0B7E2A2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3E7A26-5D93-4D4B-A1CA-E89180000C84}" type="datetimeFigureOut">
              <a:rPr lang="zh-CN" altLang="en-US" smtClean="0"/>
              <a:t>2019/5/5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C34A4BC-C8A5-43A3-BCC4-54CD692B369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EAB4D40-74A9-44CC-9C93-C73E825EA3F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0F2204-2449-424E-B889-2E636FD600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66556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组合 37">
            <a:extLst>
              <a:ext uri="{FF2B5EF4-FFF2-40B4-BE49-F238E27FC236}">
                <a16:creationId xmlns:a16="http://schemas.microsoft.com/office/drawing/2014/main" id="{13045FF4-2275-4E0B-AD97-9287D0C21AFF}"/>
              </a:ext>
            </a:extLst>
          </p:cNvPr>
          <p:cNvGrpSpPr/>
          <p:nvPr userDrawn="1"/>
        </p:nvGrpSpPr>
        <p:grpSpPr>
          <a:xfrm>
            <a:off x="5119560" y="6502399"/>
            <a:ext cx="1952881" cy="275785"/>
            <a:chOff x="4817657" y="6406839"/>
            <a:chExt cx="2539634" cy="358646"/>
          </a:xfrm>
        </p:grpSpPr>
        <p:pic>
          <p:nvPicPr>
            <p:cNvPr id="4" name="图片 3">
              <a:extLst>
                <a:ext uri="{FF2B5EF4-FFF2-40B4-BE49-F238E27FC236}">
                  <a16:creationId xmlns:a16="http://schemas.microsoft.com/office/drawing/2014/main" id="{D59096F7-9618-4294-BC6D-76BD8E1F802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17657" y="6406839"/>
              <a:ext cx="1379943" cy="335786"/>
            </a:xfrm>
            <a:prstGeom prst="rect">
              <a:avLst/>
            </a:prstGeom>
          </p:spPr>
        </p:pic>
        <p:pic>
          <p:nvPicPr>
            <p:cNvPr id="26" name="图形 25">
              <a:extLst>
                <a:ext uri="{FF2B5EF4-FFF2-40B4-BE49-F238E27FC236}">
                  <a16:creationId xmlns:a16="http://schemas.microsoft.com/office/drawing/2014/main" id="{9BD83D81-B39B-48ED-A4DA-BB56D955B4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395720" y="6429699"/>
              <a:ext cx="961571" cy="335786"/>
            </a:xfrm>
            <a:prstGeom prst="rect">
              <a:avLst/>
            </a:prstGeom>
          </p:spPr>
        </p:pic>
        <p:pic>
          <p:nvPicPr>
            <p:cNvPr id="30" name="图形 14">
              <a:extLst>
                <a:ext uri="{FF2B5EF4-FFF2-40B4-BE49-F238E27FC236}">
                  <a16:creationId xmlns:a16="http://schemas.microsoft.com/office/drawing/2014/main" id="{61A320BB-5ED2-49CE-95F5-3A28E226CBF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6185170" y="6468017"/>
              <a:ext cx="213429" cy="21342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389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2000">
        <p:random/>
      </p:transition>
    </mc:Fallback>
  </mc:AlternateContent>
  <p:extLst>
    <p:ext uri="{DCECCB84-F9BA-43D5-87BE-67443E8EF086}">
      <p15:sldGuideLst xmlns:p15="http://schemas.microsoft.com/office/powerpoint/2012/main">
        <p15:guide id="1" pos="257">
          <p15:clr>
            <a:srgbClr val="FBAE40"/>
          </p15:clr>
        </p15:guide>
        <p15:guide id="2" pos="7423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>
            <a:extLst>
              <a:ext uri="{FF2B5EF4-FFF2-40B4-BE49-F238E27FC236}">
                <a16:creationId xmlns:a16="http://schemas.microsoft.com/office/drawing/2014/main" id="{25F7E3B7-C67A-4CF8-82F8-4633350E5B4F}"/>
              </a:ext>
            </a:extLst>
          </p:cNvPr>
          <p:cNvGrpSpPr/>
          <p:nvPr userDrawn="1"/>
        </p:nvGrpSpPr>
        <p:grpSpPr>
          <a:xfrm>
            <a:off x="5086491" y="6519977"/>
            <a:ext cx="1985950" cy="258207"/>
            <a:chOff x="5086491" y="6519977"/>
            <a:chExt cx="1985950" cy="258207"/>
          </a:xfrm>
        </p:grpSpPr>
        <p:pic>
          <p:nvPicPr>
            <p:cNvPr id="26" name="图形 25">
              <a:extLst>
                <a:ext uri="{FF2B5EF4-FFF2-40B4-BE49-F238E27FC236}">
                  <a16:creationId xmlns:a16="http://schemas.microsoft.com/office/drawing/2014/main" id="{9BD83D81-B39B-48ED-A4DA-BB56D955B4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333030" y="6519977"/>
              <a:ext cx="739411" cy="258207"/>
            </a:xfrm>
            <a:prstGeom prst="rect">
              <a:avLst/>
            </a:prstGeom>
          </p:spPr>
        </p:pic>
        <p:pic>
          <p:nvPicPr>
            <p:cNvPr id="30" name="图形 14">
              <a:extLst>
                <a:ext uri="{FF2B5EF4-FFF2-40B4-BE49-F238E27FC236}">
                  <a16:creationId xmlns:a16="http://schemas.microsoft.com/office/drawing/2014/main" id="{61A320BB-5ED2-49CE-95F5-3A28E226CBF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171125" y="6549443"/>
              <a:ext cx="164119" cy="164119"/>
            </a:xfrm>
            <a:prstGeom prst="rect">
              <a:avLst/>
            </a:prstGeom>
          </p:spPr>
        </p:pic>
        <p:pic>
          <p:nvPicPr>
            <p:cNvPr id="3" name="图片 2">
              <a:extLst>
                <a:ext uri="{FF2B5EF4-FFF2-40B4-BE49-F238E27FC236}">
                  <a16:creationId xmlns:a16="http://schemas.microsoft.com/office/drawing/2014/main" id="{5D302CCE-B258-4FF0-B944-7416020DF00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86491" y="6519977"/>
              <a:ext cx="1094192" cy="25604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64189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extLst>
    <p:ext uri="{DCECCB84-F9BA-43D5-87BE-67443E8EF086}">
      <p15:sldGuideLst xmlns:p15="http://schemas.microsoft.com/office/powerpoint/2012/main">
        <p15:guide id="1" pos="257">
          <p15:clr>
            <a:srgbClr val="FBAE40"/>
          </p15:clr>
        </p15:guide>
        <p15:guide id="2" pos="7423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7876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200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085261"/>
              </p:ext>
            </p:extLst>
          </p:nvPr>
        </p:nvGraphicFramePr>
        <p:xfrm>
          <a:off x="2371727" y="1163243"/>
          <a:ext cx="7524746" cy="497803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074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4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4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4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74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74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74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74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748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748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748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748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3748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9780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Week</a:t>
                      </a:r>
                      <a:endParaRPr lang="en-US" sz="14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1</a:t>
                      </a:r>
                    </a:p>
                  </a:txBody>
                  <a:tcPr marL="85780" marR="85780" marT="42890" marB="4289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2</a:t>
                      </a:r>
                    </a:p>
                  </a:txBody>
                  <a:tcPr marL="85780" marR="85780" marT="42890" marB="4289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3</a:t>
                      </a:r>
                    </a:p>
                  </a:txBody>
                  <a:tcPr marL="85780" marR="85780" marT="42890" marB="4289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4</a:t>
                      </a:r>
                    </a:p>
                  </a:txBody>
                  <a:tcPr marL="85780" marR="85780" marT="42890" marB="4289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5</a:t>
                      </a:r>
                    </a:p>
                  </a:txBody>
                  <a:tcPr marL="85780" marR="85780" marT="42890" marB="4289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6</a:t>
                      </a:r>
                    </a:p>
                  </a:txBody>
                  <a:tcPr marL="85780" marR="85780" marT="42890" marB="4289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7</a:t>
                      </a:r>
                    </a:p>
                  </a:txBody>
                  <a:tcPr marL="85780" marR="85780" marT="42890" marB="4289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8</a:t>
                      </a:r>
                    </a:p>
                  </a:txBody>
                  <a:tcPr marL="85780" marR="85780" marT="42890" marB="4289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9</a:t>
                      </a:r>
                    </a:p>
                  </a:txBody>
                  <a:tcPr marL="85780" marR="85780" marT="42890" marB="4289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10</a:t>
                      </a:r>
                    </a:p>
                  </a:txBody>
                  <a:tcPr marL="85780" marR="85780" marT="42890" marB="4289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11</a:t>
                      </a:r>
                    </a:p>
                  </a:txBody>
                  <a:tcPr marL="85780" marR="85780" marT="42890" marB="4289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12</a:t>
                      </a:r>
                    </a:p>
                  </a:txBody>
                  <a:tcPr marL="85780" marR="85780" marT="42890" marB="42890" anchor="ctr"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80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你的文字</a:t>
                      </a:r>
                      <a:endParaRPr lang="en-US" sz="11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780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你的文字</a:t>
                      </a:r>
                      <a:endParaRPr lang="en-US" sz="11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780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你的文字</a:t>
                      </a:r>
                      <a:endParaRPr lang="en-US" sz="11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780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你的文字</a:t>
                      </a:r>
                      <a:endParaRPr lang="en-US" sz="11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780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你的文字</a:t>
                      </a:r>
                      <a:endParaRPr lang="en-US" sz="11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780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你的文字</a:t>
                      </a:r>
                      <a:endParaRPr lang="en-US" sz="11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780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你的文字</a:t>
                      </a:r>
                      <a:endParaRPr lang="en-US" sz="11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780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你的文字</a:t>
                      </a:r>
                      <a:endParaRPr lang="en-US" sz="11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780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你的文字</a:t>
                      </a:r>
                      <a:endParaRPr lang="en-US" sz="11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marL="85780" marR="85780" marT="42890" marB="42890">
                    <a:lnL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1" name="AutoShape 64"/>
          <p:cNvSpPr>
            <a:spLocks noChangeArrowheads="1"/>
          </p:cNvSpPr>
          <p:nvPr/>
        </p:nvSpPr>
        <p:spPr bwMode="gray">
          <a:xfrm>
            <a:off x="1819276" y="228600"/>
            <a:ext cx="5114925" cy="60960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500" b="1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甘特图</a:t>
            </a:r>
            <a:r>
              <a:rPr lang="en-US" sz="2500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– 12 </a:t>
            </a:r>
            <a:r>
              <a:rPr lang="zh-CN" altLang="en-US" sz="2500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周</a:t>
            </a:r>
            <a:endParaRPr lang="en-US" sz="2500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ahoma" pitchFamily="34" charset="0"/>
              <a:sym typeface="Microsoft YaHei" panose="020B0503020204020204" pitchFamily="34" charset="-122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6616246" y="474325"/>
            <a:ext cx="628650" cy="1137433"/>
            <a:chOff x="5692321" y="379074"/>
            <a:chExt cx="628650" cy="1137433"/>
          </a:xfrm>
        </p:grpSpPr>
        <p:grpSp>
          <p:nvGrpSpPr>
            <p:cNvPr id="7" name="Group 25"/>
            <p:cNvGrpSpPr/>
            <p:nvPr/>
          </p:nvGrpSpPr>
          <p:grpSpPr>
            <a:xfrm>
              <a:off x="5692321" y="379074"/>
              <a:ext cx="628650" cy="611526"/>
              <a:chOff x="5410200" y="495519"/>
              <a:chExt cx="733426" cy="723681"/>
            </a:xfrm>
          </p:grpSpPr>
          <p:sp>
            <p:nvSpPr>
              <p:cNvPr id="8" name="Down Arrow 7"/>
              <p:cNvSpPr/>
              <p:nvPr/>
            </p:nvSpPr>
            <p:spPr>
              <a:xfrm>
                <a:off x="5543550" y="838200"/>
                <a:ext cx="457200" cy="381000"/>
              </a:xfrm>
              <a:prstGeom prst="downArrow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kern="0">
                  <a:solidFill>
                    <a:sysClr val="windowText" lastClr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Microsoft YaHei" panose="020B0503020204020204" pitchFamily="34" charset="-122"/>
                </a:endParaRPr>
              </a:p>
            </p:txBody>
          </p:sp>
          <p:sp>
            <p:nvSpPr>
              <p:cNvPr id="9" name="AutoShape 64"/>
              <p:cNvSpPr>
                <a:spLocks noChangeArrowheads="1"/>
              </p:cNvSpPr>
              <p:nvPr/>
            </p:nvSpPr>
            <p:spPr bwMode="gray">
              <a:xfrm>
                <a:off x="5410200" y="495519"/>
                <a:ext cx="733426" cy="266481"/>
              </a:xfrm>
              <a:prstGeom prst="roundRect">
                <a:avLst>
                  <a:gd name="adj" fmla="val 0"/>
                </a:avLst>
              </a:prstGeom>
              <a:noFill/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zh-CN" altLang="en-US" sz="1400" b="1" kern="0" dirty="0">
                    <a:solidFill>
                      <a:sysClr val="windowText" lastClr="000000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  <a:cs typeface="Tahoma" pitchFamily="34" charset="0"/>
                    <a:sym typeface="Microsoft YaHei" panose="020B0503020204020204" pitchFamily="34" charset="-122"/>
                  </a:rPr>
                  <a:t>当前</a:t>
                </a:r>
                <a:endParaRPr lang="en-US" sz="1400" b="1" kern="0" dirty="0">
                  <a:solidFill>
                    <a:sysClr val="windowText" lastClr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cs typeface="Tahoma" pitchFamily="34" charset="0"/>
                  <a:sym typeface="Microsoft YaHei" panose="020B0503020204020204" pitchFamily="34" charset="-122"/>
                </a:endParaRPr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5789022" y="1115729"/>
              <a:ext cx="440328" cy="400778"/>
              <a:chOff x="4800600" y="457200"/>
              <a:chExt cx="514349" cy="481013"/>
            </a:xfrm>
          </p:grpSpPr>
          <p:sp>
            <p:nvSpPr>
              <p:cNvPr id="11" name="Rectangle 10"/>
              <p:cNvSpPr/>
              <p:nvPr/>
            </p:nvSpPr>
            <p:spPr>
              <a:xfrm rot="10800000">
                <a:off x="4800600" y="457200"/>
                <a:ext cx="509588" cy="481013"/>
              </a:xfrm>
              <a:prstGeom prst="rect">
                <a:avLst/>
              </a:prstGeom>
              <a:noFill/>
              <a:ln w="12700">
                <a:gradFill>
                  <a:gsLst>
                    <a:gs pos="0">
                      <a:schemeClr val="tx1"/>
                    </a:gs>
                    <a:gs pos="100000">
                      <a:schemeClr val="bg1"/>
                    </a:gs>
                  </a:gsLst>
                  <a:lin ang="5400000" scaled="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kern="0">
                  <a:solidFill>
                    <a:sysClr val="windowText" lastClr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Microsoft YaHei" panose="020B0503020204020204" pitchFamily="34" charset="-122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 rot="10800000">
                <a:off x="4807741" y="461963"/>
                <a:ext cx="507208" cy="458152"/>
              </a:xfrm>
              <a:prstGeom prst="rect">
                <a:avLst/>
              </a:prstGeom>
              <a:gradFill>
                <a:gsLst>
                  <a:gs pos="46000">
                    <a:schemeClr val="tx1">
                      <a:lumMod val="50000"/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0"/>
              </a:gra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kern="0">
                  <a:solidFill>
                    <a:sysClr val="windowText" lastClr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Microsoft YaHei" panose="020B0503020204020204" pitchFamily="34" charset="-122"/>
                </a:endParaRPr>
              </a:p>
            </p:txBody>
          </p:sp>
        </p:grpSp>
      </p:grpSp>
      <p:sp>
        <p:nvSpPr>
          <p:cNvPr id="20" name="Rectangle 19"/>
          <p:cNvSpPr/>
          <p:nvPr/>
        </p:nvSpPr>
        <p:spPr>
          <a:xfrm>
            <a:off x="8691561" y="396240"/>
            <a:ext cx="209550" cy="190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sp>
        <p:nvSpPr>
          <p:cNvPr id="21" name="AutoShape 64"/>
          <p:cNvSpPr>
            <a:spLocks noChangeArrowheads="1"/>
          </p:cNvSpPr>
          <p:nvPr/>
        </p:nvSpPr>
        <p:spPr bwMode="gray">
          <a:xfrm>
            <a:off x="8900980" y="346842"/>
            <a:ext cx="1386020" cy="262759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300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输入你的文字</a:t>
            </a:r>
            <a:endParaRPr lang="en-US" sz="1300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ahoma" pitchFamily="34" charset="0"/>
              <a:sym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24206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2000">
        <p:random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自定义 184">
      <a:dk1>
        <a:sysClr val="windowText" lastClr="000000"/>
      </a:dk1>
      <a:lt1>
        <a:sysClr val="window" lastClr="FFFFFF"/>
      </a:lt1>
      <a:dk2>
        <a:srgbClr val="F26091"/>
      </a:dk2>
      <a:lt2>
        <a:srgbClr val="5463C1"/>
      </a:lt2>
      <a:accent1>
        <a:srgbClr val="93A6F9"/>
      </a:accent1>
      <a:accent2>
        <a:srgbClr val="0FADE6"/>
      </a:accent2>
      <a:accent3>
        <a:srgbClr val="0BD0D9"/>
      </a:accent3>
      <a:accent4>
        <a:srgbClr val="7BC280"/>
      </a:accent4>
      <a:accent5>
        <a:srgbClr val="35D782"/>
      </a:accent5>
      <a:accent6>
        <a:srgbClr val="F9887B"/>
      </a:accent6>
      <a:hlink>
        <a:srgbClr val="6B9F25"/>
      </a:hlink>
      <a:folHlink>
        <a:srgbClr val="9F6715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946</TotalTime>
  <Words>49</Words>
  <Application>Microsoft Office PowerPoint</Application>
  <PresentationFormat>宽屏</PresentationFormat>
  <Paragraphs>25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Microsoft YaHei</vt:lpstr>
      <vt:lpstr>Arial</vt:lpstr>
      <vt:lpstr>Office Theme</vt:lpstr>
      <vt:lpstr>PowerPoint 演示文稿</vt:lpstr>
    </vt:vector>
  </TitlesOfParts>
  <Manager>www.pptmall.net</Manager>
  <Company>www.pptmall.net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www.pptmall.net</dc:title>
  <dc:subject>www.pptmall.net</dc:subject>
  <dc:creator>www.pptmall.net</dc:creator>
  <cp:keywords>www.pptmall.net</cp:keywords>
  <dc:description>www.pptmall.net</dc:description>
  <cp:lastModifiedBy>辉强 林</cp:lastModifiedBy>
  <cp:revision>28</cp:revision>
  <dcterms:created xsi:type="dcterms:W3CDTF">2019-04-23T10:03:18Z</dcterms:created>
  <dcterms:modified xsi:type="dcterms:W3CDTF">2019-05-04T18:50:41Z</dcterms:modified>
  <cp:category>www.pptmall.net</cp:category>
  <cp:version>www.pptmall.net</cp:version>
</cp:coreProperties>
</file>