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handoutMasterIdLst>
    <p:handoutMasterId r:id="rId3"/>
  </p:handoutMasterIdLst>
  <p:sldIdLst>
    <p:sldId id="621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423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orient="horz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434"/>
    <a:srgbClr val="404040"/>
    <a:srgbClr val="016C24"/>
    <a:srgbClr val="007A20"/>
    <a:srgbClr val="024E1F"/>
    <a:srgbClr val="026026"/>
    <a:srgbClr val="00B015"/>
    <a:srgbClr val="BFBFBF"/>
    <a:srgbClr val="DD4B43"/>
    <a:srgbClr val="F55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6" y="96"/>
      </p:cViewPr>
      <p:guideLst>
        <p:guide pos="7423"/>
        <p:guide pos="257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85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731F4D8-4F6C-4304-8D72-1659CC3298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8A65C91-87F5-4877-A4D0-65E0B7E2A2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E7A26-5D93-4D4B-A1CA-E89180000C84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C34A4BC-C8A5-43A3-BCC4-54CD692B36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AB4D40-74A9-44CC-9C93-C73E825EA3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F2204-2449-424E-B889-2E636FD6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6655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>
            <a:extLst>
              <a:ext uri="{FF2B5EF4-FFF2-40B4-BE49-F238E27FC236}">
                <a16:creationId xmlns:a16="http://schemas.microsoft.com/office/drawing/2014/main" id="{13045FF4-2275-4E0B-AD97-9287D0C21AFF}"/>
              </a:ext>
            </a:extLst>
          </p:cNvPr>
          <p:cNvGrpSpPr/>
          <p:nvPr userDrawn="1"/>
        </p:nvGrpSpPr>
        <p:grpSpPr>
          <a:xfrm>
            <a:off x="5119560" y="6502399"/>
            <a:ext cx="1952881" cy="275785"/>
            <a:chOff x="4817657" y="6406839"/>
            <a:chExt cx="2539634" cy="358646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D59096F7-9618-4294-BC6D-76BD8E1F80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7657" y="6406839"/>
              <a:ext cx="1379943" cy="335786"/>
            </a:xfrm>
            <a:prstGeom prst="rect">
              <a:avLst/>
            </a:prstGeom>
          </p:spPr>
        </p:pic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95720" y="6429699"/>
              <a:ext cx="961571" cy="335786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85170" y="6468017"/>
              <a:ext cx="213429" cy="2134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8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25F7E3B7-C67A-4CF8-82F8-4633350E5B4F}"/>
              </a:ext>
            </a:extLst>
          </p:cNvPr>
          <p:cNvGrpSpPr/>
          <p:nvPr userDrawn="1"/>
        </p:nvGrpSpPr>
        <p:grpSpPr>
          <a:xfrm>
            <a:off x="5086491" y="6519977"/>
            <a:ext cx="1985950" cy="258207"/>
            <a:chOff x="5086491" y="6519977"/>
            <a:chExt cx="1985950" cy="258207"/>
          </a:xfrm>
        </p:grpSpPr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33030" y="6519977"/>
              <a:ext cx="739411" cy="258207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71125" y="6549443"/>
              <a:ext cx="164119" cy="164119"/>
            </a:xfrm>
            <a:prstGeom prst="rect">
              <a:avLst/>
            </a:prstGeom>
          </p:spPr>
        </p:pic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5D302CCE-B258-4FF0-B944-7416020DF0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491" y="6519977"/>
              <a:ext cx="1094192" cy="256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418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87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02847"/>
              </p:ext>
            </p:extLst>
          </p:nvPr>
        </p:nvGraphicFramePr>
        <p:xfrm>
          <a:off x="2266950" y="1295398"/>
          <a:ext cx="7696198" cy="480060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5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508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工作</a:t>
                      </a:r>
                      <a:endParaRPr lang="en-US" sz="16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周一</a:t>
                      </a:r>
                      <a:endParaRPr lang="en-US" sz="16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周二</a:t>
                      </a:r>
                      <a:endParaRPr lang="en-US" sz="16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周三</a:t>
                      </a:r>
                      <a:endParaRPr lang="en-US" sz="16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周四</a:t>
                      </a:r>
                      <a:endParaRPr lang="en-US" sz="16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周五</a:t>
                      </a:r>
                      <a:endParaRPr lang="en-US" sz="16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3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输入你的文字</a:t>
                      </a:r>
                      <a:endParaRPr lang="en-US" sz="14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3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输入你的文字</a:t>
                      </a:r>
                      <a:endParaRPr lang="en-US" sz="14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3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输入你的文字</a:t>
                      </a:r>
                      <a:endParaRPr lang="en-US" sz="14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输入你的文字</a:t>
                      </a:r>
                      <a:endParaRPr lang="en-US" sz="14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3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输入你的文字</a:t>
                      </a:r>
                      <a:endParaRPr lang="en-US" sz="14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3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输入你的文字</a:t>
                      </a:r>
                      <a:endParaRPr lang="en-US" sz="14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3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输入你的文字</a:t>
                      </a:r>
                      <a:endParaRPr lang="en-US" sz="14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83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输入你的文字</a:t>
                      </a:r>
                      <a:endParaRPr lang="en-US" sz="14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83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输入你的文字</a:t>
                      </a:r>
                      <a:endParaRPr lang="en-US" sz="14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AutoShape 64"/>
          <p:cNvSpPr>
            <a:spLocks noChangeArrowheads="1"/>
          </p:cNvSpPr>
          <p:nvPr/>
        </p:nvSpPr>
        <p:spPr bwMode="gray">
          <a:xfrm>
            <a:off x="1819275" y="381000"/>
            <a:ext cx="8153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5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甘特图</a:t>
            </a:r>
            <a:r>
              <a:rPr lang="en-US" altLang="zh-CN" sz="25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–</a:t>
            </a:r>
            <a:r>
              <a:rPr lang="zh-CN" altLang="en-US" sz="25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周</a:t>
            </a:r>
            <a:endParaRPr lang="en-US" sz="25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638675" y="1828801"/>
            <a:ext cx="3181350" cy="235085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829550" y="2283299"/>
            <a:ext cx="2114550" cy="235085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124450" y="2800486"/>
            <a:ext cx="3238500" cy="235085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629150" y="3325510"/>
            <a:ext cx="2124075" cy="235085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91250" y="3803516"/>
            <a:ext cx="3267075" cy="235085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43500" y="4279766"/>
            <a:ext cx="2143124" cy="235085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629150" y="4765541"/>
            <a:ext cx="4267200" cy="235085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772275" y="5260841"/>
            <a:ext cx="3181350" cy="235085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629150" y="5737091"/>
            <a:ext cx="1057275" cy="235085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grpSp>
        <p:nvGrpSpPr>
          <p:cNvPr id="3" name="Group 83"/>
          <p:cNvGrpSpPr/>
          <p:nvPr/>
        </p:nvGrpSpPr>
        <p:grpSpPr>
          <a:xfrm>
            <a:off x="6762750" y="514570"/>
            <a:ext cx="1066800" cy="5581430"/>
            <a:chOff x="5257800" y="495519"/>
            <a:chExt cx="1066800" cy="5524281"/>
          </a:xfrm>
        </p:grpSpPr>
        <p:sp>
          <p:nvSpPr>
            <p:cNvPr id="80" name="Rectangle 79"/>
            <p:cNvSpPr/>
            <p:nvPr/>
          </p:nvSpPr>
          <p:spPr>
            <a:xfrm>
              <a:off x="5257800" y="1295400"/>
              <a:ext cx="1066800" cy="4724400"/>
            </a:xfrm>
            <a:prstGeom prst="rect">
              <a:avLst/>
            </a:prstGeom>
            <a:noFill/>
            <a:ln w="19050">
              <a:solidFill>
                <a:schemeClr val="accent5"/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grpSp>
          <p:nvGrpSpPr>
            <p:cNvPr id="4" name="Group 25"/>
            <p:cNvGrpSpPr/>
            <p:nvPr/>
          </p:nvGrpSpPr>
          <p:grpSpPr>
            <a:xfrm>
              <a:off x="5410200" y="495519"/>
              <a:ext cx="733426" cy="723681"/>
              <a:chOff x="5410200" y="495519"/>
              <a:chExt cx="733426" cy="723681"/>
            </a:xfrm>
          </p:grpSpPr>
          <p:sp>
            <p:nvSpPr>
              <p:cNvPr id="82" name="Down Arrow 81"/>
              <p:cNvSpPr/>
              <p:nvPr/>
            </p:nvSpPr>
            <p:spPr>
              <a:xfrm>
                <a:off x="5543550" y="838200"/>
                <a:ext cx="457200" cy="381000"/>
              </a:xfrm>
              <a:prstGeom prst="downArrow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  <p:sp>
            <p:nvSpPr>
              <p:cNvPr id="83" name="AutoShape 64"/>
              <p:cNvSpPr>
                <a:spLocks noChangeArrowheads="1"/>
              </p:cNvSpPr>
              <p:nvPr/>
            </p:nvSpPr>
            <p:spPr bwMode="gray">
              <a:xfrm>
                <a:off x="5410200" y="495519"/>
                <a:ext cx="733426" cy="266481"/>
              </a:xfrm>
              <a:prstGeom prst="roundRect">
                <a:avLst>
                  <a:gd name="adj" fmla="val 0"/>
                </a:avLst>
              </a:prstGeom>
              <a:noFill/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400" b="1" kern="0" dirty="0">
                    <a:solidFill>
                      <a:sysClr val="windowText" lastClr="0000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  <a:cs typeface="Tahoma" pitchFamily="34" charset="0"/>
                    <a:sym typeface="Microsoft YaHei" panose="020B0503020204020204" pitchFamily="34" charset="-122"/>
                  </a:rPr>
                  <a:t>今天</a:t>
                </a:r>
                <a:endParaRPr lang="en-US" sz="14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Tahoma" pitchFamily="34" charset="0"/>
                  <a:sym typeface="Microsoft YaHei" panose="020B0503020204020204" pitchFamily="34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951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自定义 184">
      <a:dk1>
        <a:sysClr val="windowText" lastClr="000000"/>
      </a:dk1>
      <a:lt1>
        <a:sysClr val="window" lastClr="FFFFFF"/>
      </a:lt1>
      <a:dk2>
        <a:srgbClr val="F26091"/>
      </a:dk2>
      <a:lt2>
        <a:srgbClr val="5463C1"/>
      </a:lt2>
      <a:accent1>
        <a:srgbClr val="93A6F9"/>
      </a:accent1>
      <a:accent2>
        <a:srgbClr val="0FADE6"/>
      </a:accent2>
      <a:accent3>
        <a:srgbClr val="0BD0D9"/>
      </a:accent3>
      <a:accent4>
        <a:srgbClr val="7BC280"/>
      </a:accent4>
      <a:accent5>
        <a:srgbClr val="35D782"/>
      </a:accent5>
      <a:accent6>
        <a:srgbClr val="F9887B"/>
      </a:accent6>
      <a:hlink>
        <a:srgbClr val="6B9F25"/>
      </a:hlink>
      <a:folHlink>
        <a:srgbClr val="9F6715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46</Words>
  <Application>Microsoft Office PowerPoint</Application>
  <PresentationFormat>宽屏</PresentationFormat>
  <Paragraphs>17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Microsoft YaHei</vt:lpstr>
      <vt:lpstr>Arial</vt:lpstr>
      <vt:lpstr>Office Theme</vt:lpstr>
      <vt:lpstr>PowerPoint 演示文稿</vt:lpstr>
    </vt:vector>
  </TitlesOfParts>
  <Manager>www.pptmall.net</Manager>
  <Company>www.pptmall.net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www.pptmall.net</dc:title>
  <dc:subject>www.pptmall.net</dc:subject>
  <dc:creator>www.pptmall.net</dc:creator>
  <cp:keywords>www.pptmall.net</cp:keywords>
  <dc:description>www.pptmall.net</dc:description>
  <cp:lastModifiedBy>辉强 林</cp:lastModifiedBy>
  <cp:revision>25</cp:revision>
  <dcterms:created xsi:type="dcterms:W3CDTF">2019-04-23T10:03:18Z</dcterms:created>
  <dcterms:modified xsi:type="dcterms:W3CDTF">2019-05-04T18:50:35Z</dcterms:modified>
  <cp:category>www.pptmall.net</cp:category>
  <cp:version>www.pptmall.net</cp:version>
</cp:coreProperties>
</file>