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2847"/>
              </p:ext>
            </p:extLst>
          </p:nvPr>
        </p:nvGraphicFramePr>
        <p:xfrm>
          <a:off x="2266950" y="1295398"/>
          <a:ext cx="7696198" cy="48006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08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工作</a:t>
                      </a:r>
                      <a:endParaRPr lang="en-US" sz="16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周一</a:t>
                      </a:r>
                      <a:endParaRPr lang="en-US" sz="16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周二</a:t>
                      </a:r>
                      <a:endParaRPr lang="en-US" sz="16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周三</a:t>
                      </a:r>
                      <a:endParaRPr lang="en-US" sz="16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周四</a:t>
                      </a:r>
                      <a:endParaRPr lang="en-US" sz="16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周五</a:t>
                      </a:r>
                      <a:endParaRPr lang="en-US" sz="16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输入你的文字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AutoShape 64"/>
          <p:cNvSpPr>
            <a:spLocks noChangeArrowheads="1"/>
          </p:cNvSpPr>
          <p:nvPr/>
        </p:nvSpPr>
        <p:spPr bwMode="gray">
          <a:xfrm>
            <a:off x="181927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altLang="zh-CN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</a:t>
            </a: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周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38675" y="1828801"/>
            <a:ext cx="3181350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29550" y="2283299"/>
            <a:ext cx="2114550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24450" y="2800486"/>
            <a:ext cx="3238500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29150" y="3325510"/>
            <a:ext cx="2124075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91250" y="3803516"/>
            <a:ext cx="3267075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43500" y="4279766"/>
            <a:ext cx="2143124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629150" y="4765541"/>
            <a:ext cx="4267200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72275" y="5260841"/>
            <a:ext cx="3181350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29150" y="5737091"/>
            <a:ext cx="1057275" cy="235085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6762750" y="514570"/>
            <a:ext cx="1066800" cy="5581430"/>
            <a:chOff x="5257800" y="495519"/>
            <a:chExt cx="1066800" cy="5524281"/>
          </a:xfrm>
        </p:grpSpPr>
        <p:sp>
          <p:nvSpPr>
            <p:cNvPr id="80" name="Rectangle 79"/>
            <p:cNvSpPr/>
            <p:nvPr/>
          </p:nvSpPr>
          <p:spPr>
            <a:xfrm>
              <a:off x="5257800" y="1295400"/>
              <a:ext cx="1066800" cy="4724400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grpSp>
          <p:nvGrpSpPr>
            <p:cNvPr id="4" name="Group 25"/>
            <p:cNvGrpSpPr/>
            <p:nvPr/>
          </p:nvGrpSpPr>
          <p:grpSpPr>
            <a:xfrm>
              <a:off x="5410200" y="495519"/>
              <a:ext cx="733426" cy="723681"/>
              <a:chOff x="5410200" y="495519"/>
              <a:chExt cx="733426" cy="723681"/>
            </a:xfrm>
          </p:grpSpPr>
          <p:sp>
            <p:nvSpPr>
              <p:cNvPr id="82" name="Down Arrow 81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83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400" b="1" kern="0" dirty="0">
                    <a:solidFill>
                      <a:sysClr val="windowText" lastClr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Tahoma" pitchFamily="34" charset="0"/>
                    <a:sym typeface="Microsoft YaHei" panose="020B0503020204020204" pitchFamily="34" charset="-122"/>
                  </a:rPr>
                  <a:t>今天</a:t>
                </a:r>
                <a:endParaRPr 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95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46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25</cp:revision>
  <dcterms:created xsi:type="dcterms:W3CDTF">2019-04-23T10:03:18Z</dcterms:created>
  <dcterms:modified xsi:type="dcterms:W3CDTF">2019-05-04T18:50:35Z</dcterms:modified>
  <cp:category>www.pptmall.net</cp:category>
  <cp:version>www.pptmall.net</cp:version>
</cp:coreProperties>
</file>