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596469"/>
              </p:ext>
            </p:extLst>
          </p:nvPr>
        </p:nvGraphicFramePr>
        <p:xfrm>
          <a:off x="1800224" y="1143000"/>
          <a:ext cx="8572501" cy="523940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2769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Elem.  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Elem.  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</a:t>
                      </a:r>
                      <a:r>
                        <a:rPr lang="pt-BR" sz="8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H </a:t>
                      </a:r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Elem.  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Elem.  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AutoShape 64"/>
          <p:cNvSpPr>
            <a:spLocks noChangeArrowheads="1"/>
          </p:cNvSpPr>
          <p:nvPr/>
        </p:nvSpPr>
        <p:spPr bwMode="gray">
          <a:xfrm>
            <a:off x="1819276" y="3048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月度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28876" y="1837559"/>
            <a:ext cx="3567113" cy="13335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20663" y="2430518"/>
            <a:ext cx="2532501" cy="133349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77817" y="2120462"/>
            <a:ext cx="2542108" cy="130968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22976" y="3620639"/>
            <a:ext cx="2540001" cy="13335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86501" y="3895726"/>
            <a:ext cx="1252538" cy="133349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53" name="Rectangle 52"/>
          <p:cNvSpPr/>
          <p:nvPr/>
        </p:nvSpPr>
        <p:spPr>
          <a:xfrm flipH="1">
            <a:off x="7019925" y="3292037"/>
            <a:ext cx="766763" cy="130968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575676" y="4550279"/>
            <a:ext cx="1016000" cy="133350"/>
          </a:xfrm>
          <a:prstGeom prst="rect">
            <a:avLst/>
          </a:prstGeom>
          <a:gradFill>
            <a:gsLst>
              <a:gs pos="64000">
                <a:schemeClr val="accent4"/>
              </a:gs>
              <a:gs pos="99000">
                <a:schemeClr val="accent3"/>
              </a:gs>
              <a:gs pos="0">
                <a:schemeClr val="accent3"/>
              </a:gs>
            </a:gsLst>
            <a:lin ang="5400000" scaled="0"/>
          </a:gradFill>
          <a:ln w="127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1" name="Rectangle 60"/>
          <p:cNvSpPr/>
          <p:nvPr/>
        </p:nvSpPr>
        <p:spPr>
          <a:xfrm flipH="1">
            <a:off x="7539039" y="4833939"/>
            <a:ext cx="766761" cy="133349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7820024" y="5427542"/>
            <a:ext cx="2540001" cy="130968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3" name="Rectangle 62"/>
          <p:cNvSpPr/>
          <p:nvPr/>
        </p:nvSpPr>
        <p:spPr>
          <a:xfrm flipH="1">
            <a:off x="8334375" y="5755959"/>
            <a:ext cx="2024062" cy="133349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4" name="Rectangle 63"/>
          <p:cNvSpPr/>
          <p:nvPr/>
        </p:nvSpPr>
        <p:spPr>
          <a:xfrm flipH="1">
            <a:off x="9591676" y="6021892"/>
            <a:ext cx="761999" cy="133350"/>
          </a:xfrm>
          <a:prstGeom prst="rect">
            <a:avLst/>
          </a:prstGeom>
          <a:gradFill>
            <a:gsLst>
              <a:gs pos="64000">
                <a:schemeClr val="accent4"/>
              </a:gs>
              <a:gs pos="99000">
                <a:schemeClr val="accent3"/>
              </a:gs>
              <a:gs pos="0">
                <a:schemeClr val="accent3"/>
              </a:gs>
            </a:gsLst>
            <a:lin ang="5400000" scaled="0"/>
          </a:gradFill>
          <a:ln w="127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433118" y="3301562"/>
            <a:ext cx="2030933" cy="130968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705600" y="685800"/>
            <a:ext cx="209550" cy="190500"/>
          </a:xfrm>
          <a:prstGeom prst="rect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705600" y="304800"/>
            <a:ext cx="209550" cy="190500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539161" y="685800"/>
            <a:ext cx="209550" cy="1905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71" name="AutoShape 64"/>
          <p:cNvSpPr>
            <a:spLocks noChangeArrowheads="1"/>
          </p:cNvSpPr>
          <p:nvPr/>
        </p:nvSpPr>
        <p:spPr bwMode="gray">
          <a:xfrm>
            <a:off x="6991220" y="255402"/>
            <a:ext cx="1314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输入你的文字</a:t>
            </a:r>
            <a:endParaRPr lang="en-US" sz="13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72" name="AutoShape 64"/>
          <p:cNvSpPr>
            <a:spLocks noChangeArrowheads="1"/>
          </p:cNvSpPr>
          <p:nvPr/>
        </p:nvSpPr>
        <p:spPr bwMode="gray">
          <a:xfrm>
            <a:off x="6991220" y="655452"/>
            <a:ext cx="1314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输入你的文字</a:t>
            </a:r>
            <a:endParaRPr lang="en-US" sz="13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73" name="AutoShape 64"/>
          <p:cNvSpPr>
            <a:spLocks noChangeArrowheads="1"/>
          </p:cNvSpPr>
          <p:nvPr/>
        </p:nvSpPr>
        <p:spPr bwMode="gray">
          <a:xfrm>
            <a:off x="8748580" y="636402"/>
            <a:ext cx="1386020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输入你的文字</a:t>
            </a:r>
            <a:endParaRPr lang="en-US" sz="13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1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87</Words>
  <Application>Microsoft Office PowerPoint</Application>
  <PresentationFormat>宽屏</PresentationFormat>
  <Paragraphs>56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31</cp:revision>
  <dcterms:created xsi:type="dcterms:W3CDTF">2019-04-23T10:03:18Z</dcterms:created>
  <dcterms:modified xsi:type="dcterms:W3CDTF">2019-05-04T18:50:48Z</dcterms:modified>
  <cp:category>www.pptmall.net</cp:category>
  <cp:version>www.pptmall.net</cp:version>
</cp:coreProperties>
</file>