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handoutMasterIdLst>
    <p:handoutMasterId r:id="rId3"/>
  </p:handoutMasterIdLst>
  <p:sldIdLst>
    <p:sldId id="629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7423" userDrawn="1">
          <p15:clr>
            <a:srgbClr val="A4A3A4"/>
          </p15:clr>
        </p15:guide>
        <p15:guide id="3" pos="257" userDrawn="1">
          <p15:clr>
            <a:srgbClr val="A4A3A4"/>
          </p15:clr>
        </p15:guide>
        <p15:guide id="4" orient="horz" pos="41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3434"/>
    <a:srgbClr val="404040"/>
    <a:srgbClr val="016C24"/>
    <a:srgbClr val="007A20"/>
    <a:srgbClr val="024E1F"/>
    <a:srgbClr val="026026"/>
    <a:srgbClr val="00B015"/>
    <a:srgbClr val="BFBFBF"/>
    <a:srgbClr val="DD4B43"/>
    <a:srgbClr val="F553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84" d="100"/>
          <a:sy n="84" d="100"/>
        </p:scale>
        <p:origin x="726" y="96"/>
      </p:cViewPr>
      <p:guideLst>
        <p:guide pos="7423"/>
        <p:guide pos="257"/>
        <p:guide orient="horz" pos="41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5" d="100"/>
          <a:sy n="85" d="100"/>
        </p:scale>
        <p:origin x="857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0731F4D8-4F6C-4304-8D72-1659CC3298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8A65C91-87F5-4877-A4D0-65E0B7E2A2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E7A26-5D93-4D4B-A1CA-E89180000C84}" type="datetimeFigureOut">
              <a:rPr lang="zh-CN" altLang="en-US" smtClean="0"/>
              <a:t>2019/5/5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C34A4BC-C8A5-43A3-BCC4-54CD692B369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EAB4D40-74A9-44CC-9C93-C73E825EA3F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F2204-2449-424E-B889-2E636FD600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66556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组合 37">
            <a:extLst>
              <a:ext uri="{FF2B5EF4-FFF2-40B4-BE49-F238E27FC236}">
                <a16:creationId xmlns:a16="http://schemas.microsoft.com/office/drawing/2014/main" id="{13045FF4-2275-4E0B-AD97-9287D0C21AFF}"/>
              </a:ext>
            </a:extLst>
          </p:cNvPr>
          <p:cNvGrpSpPr/>
          <p:nvPr userDrawn="1"/>
        </p:nvGrpSpPr>
        <p:grpSpPr>
          <a:xfrm>
            <a:off x="5119560" y="6502399"/>
            <a:ext cx="1952881" cy="275785"/>
            <a:chOff x="4817657" y="6406839"/>
            <a:chExt cx="2539634" cy="358646"/>
          </a:xfrm>
        </p:grpSpPr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D59096F7-9618-4294-BC6D-76BD8E1F802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17657" y="6406839"/>
              <a:ext cx="1379943" cy="335786"/>
            </a:xfrm>
            <a:prstGeom prst="rect">
              <a:avLst/>
            </a:prstGeom>
          </p:spPr>
        </p:pic>
        <p:pic>
          <p:nvPicPr>
            <p:cNvPr id="26" name="图形 25">
              <a:extLst>
                <a:ext uri="{FF2B5EF4-FFF2-40B4-BE49-F238E27FC236}">
                  <a16:creationId xmlns:a16="http://schemas.microsoft.com/office/drawing/2014/main" id="{9BD83D81-B39B-48ED-A4DA-BB56D955B4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395720" y="6429699"/>
              <a:ext cx="961571" cy="335786"/>
            </a:xfrm>
            <a:prstGeom prst="rect">
              <a:avLst/>
            </a:prstGeom>
          </p:spPr>
        </p:pic>
        <p:pic>
          <p:nvPicPr>
            <p:cNvPr id="30" name="图形 14">
              <a:extLst>
                <a:ext uri="{FF2B5EF4-FFF2-40B4-BE49-F238E27FC236}">
                  <a16:creationId xmlns:a16="http://schemas.microsoft.com/office/drawing/2014/main" id="{61A320BB-5ED2-49CE-95F5-3A28E226CBF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185170" y="6468017"/>
              <a:ext cx="213429" cy="2134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389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2000">
        <p:random/>
      </p:transition>
    </mc:Fallback>
  </mc:AlternateContent>
  <p:extLst>
    <p:ext uri="{DCECCB84-F9BA-43D5-87BE-67443E8EF086}">
      <p15:sldGuideLst xmlns:p15="http://schemas.microsoft.com/office/powerpoint/2012/main">
        <p15:guide id="1" pos="257">
          <p15:clr>
            <a:srgbClr val="FBAE40"/>
          </p15:clr>
        </p15:guide>
        <p15:guide id="2" pos="7423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>
            <a:extLst>
              <a:ext uri="{FF2B5EF4-FFF2-40B4-BE49-F238E27FC236}">
                <a16:creationId xmlns:a16="http://schemas.microsoft.com/office/drawing/2014/main" id="{25F7E3B7-C67A-4CF8-82F8-4633350E5B4F}"/>
              </a:ext>
            </a:extLst>
          </p:cNvPr>
          <p:cNvGrpSpPr/>
          <p:nvPr userDrawn="1"/>
        </p:nvGrpSpPr>
        <p:grpSpPr>
          <a:xfrm>
            <a:off x="5086491" y="6519977"/>
            <a:ext cx="1985950" cy="258207"/>
            <a:chOff x="5086491" y="6519977"/>
            <a:chExt cx="1985950" cy="258207"/>
          </a:xfrm>
        </p:grpSpPr>
        <p:pic>
          <p:nvPicPr>
            <p:cNvPr id="26" name="图形 25">
              <a:extLst>
                <a:ext uri="{FF2B5EF4-FFF2-40B4-BE49-F238E27FC236}">
                  <a16:creationId xmlns:a16="http://schemas.microsoft.com/office/drawing/2014/main" id="{9BD83D81-B39B-48ED-A4DA-BB56D955B4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333030" y="6519977"/>
              <a:ext cx="739411" cy="258207"/>
            </a:xfrm>
            <a:prstGeom prst="rect">
              <a:avLst/>
            </a:prstGeom>
          </p:spPr>
        </p:pic>
        <p:pic>
          <p:nvPicPr>
            <p:cNvPr id="30" name="图形 14">
              <a:extLst>
                <a:ext uri="{FF2B5EF4-FFF2-40B4-BE49-F238E27FC236}">
                  <a16:creationId xmlns:a16="http://schemas.microsoft.com/office/drawing/2014/main" id="{61A320BB-5ED2-49CE-95F5-3A28E226CBF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171125" y="6549443"/>
              <a:ext cx="164119" cy="164119"/>
            </a:xfrm>
            <a:prstGeom prst="rect">
              <a:avLst/>
            </a:prstGeom>
          </p:spPr>
        </p:pic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5D302CCE-B258-4FF0-B944-7416020DF00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6491" y="6519977"/>
              <a:ext cx="1094192" cy="25604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64189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extLst>
    <p:ext uri="{DCECCB84-F9BA-43D5-87BE-67443E8EF086}">
      <p15:sldGuideLst xmlns:p15="http://schemas.microsoft.com/office/powerpoint/2012/main">
        <p15:guide id="1" pos="257">
          <p15:clr>
            <a:srgbClr val="FBAE40"/>
          </p15:clr>
        </p15:guide>
        <p15:guide id="2" pos="7423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7876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2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112421"/>
              </p:ext>
            </p:extLst>
          </p:nvPr>
        </p:nvGraphicFramePr>
        <p:xfrm>
          <a:off x="2228841" y="1295400"/>
          <a:ext cx="7753361" cy="4648201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107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7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7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76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76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76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76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419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kern="0" dirty="0">
                          <a:solidFill>
                            <a:schemeClr val="bg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endParaRPr lang="en-US" sz="12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Tahoma" pitchFamily="34" charset="0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Jan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Feb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Mar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Apr 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May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Jun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62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2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62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62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62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62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62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12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1" name="AutoShape 64"/>
          <p:cNvSpPr>
            <a:spLocks noChangeArrowheads="1"/>
          </p:cNvSpPr>
          <p:nvPr/>
        </p:nvSpPr>
        <p:spPr bwMode="gray">
          <a:xfrm>
            <a:off x="1819276" y="381000"/>
            <a:ext cx="5114925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500" b="1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甘特图</a:t>
            </a:r>
            <a:r>
              <a:rPr lang="en-US" sz="2500" b="1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  </a:t>
            </a:r>
            <a:r>
              <a:rPr lang="en-US" sz="2500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–  </a:t>
            </a:r>
            <a:r>
              <a:rPr lang="zh-CN" altLang="en-US" sz="2500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半年</a:t>
            </a:r>
            <a:endParaRPr lang="en-US" sz="2500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5559294" y="6130921"/>
            <a:ext cx="209550" cy="190500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2971800" y="6125140"/>
            <a:ext cx="209550" cy="190500"/>
          </a:xfrm>
          <a:prstGeom prst="rect">
            <a:avLst/>
          </a:prstGeom>
          <a:solidFill>
            <a:schemeClr val="bg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6854694" y="6130921"/>
            <a:ext cx="209550" cy="190500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4263894" y="6125140"/>
            <a:ext cx="209550" cy="190500"/>
          </a:xfrm>
          <a:prstGeom prst="rect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3343276" y="1847852"/>
            <a:ext cx="1676399" cy="290757"/>
          </a:xfrm>
          <a:prstGeom prst="rect">
            <a:avLst/>
          </a:prstGeom>
          <a:solidFill>
            <a:srgbClr val="FFC000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7239000" y="1847851"/>
            <a:ext cx="2727960" cy="290757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5031582" y="1847851"/>
            <a:ext cx="2195512" cy="290757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rPr>
              <a:t> </a:t>
            </a:r>
          </a:p>
        </p:txBody>
      </p:sp>
      <p:sp>
        <p:nvSpPr>
          <p:cNvPr id="172" name="Rectangle 171"/>
          <p:cNvSpPr/>
          <p:nvPr/>
        </p:nvSpPr>
        <p:spPr>
          <a:xfrm>
            <a:off x="3352801" y="2460626"/>
            <a:ext cx="3305174" cy="290757"/>
          </a:xfrm>
          <a:prstGeom prst="rect">
            <a:avLst/>
          </a:prstGeom>
          <a:solidFill>
            <a:schemeClr val="bg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6669881" y="2459832"/>
            <a:ext cx="3299619" cy="290757"/>
          </a:xfrm>
          <a:prstGeom prst="rect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5545932" y="3046031"/>
            <a:ext cx="2213331" cy="290757"/>
          </a:xfrm>
          <a:prstGeom prst="rect">
            <a:avLst/>
          </a:prstGeom>
          <a:solidFill>
            <a:srgbClr val="FFC000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7767638" y="3045620"/>
            <a:ext cx="2202656" cy="290757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3352800" y="3657601"/>
            <a:ext cx="1090613" cy="290757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rPr>
              <a:t> 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3350420" y="3045620"/>
            <a:ext cx="2193925" cy="290757"/>
          </a:xfrm>
          <a:prstGeom prst="rect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8331995" y="4281489"/>
            <a:ext cx="1637505" cy="290757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rPr>
              <a:t> </a:t>
            </a:r>
          </a:p>
        </p:txBody>
      </p:sp>
      <p:sp>
        <p:nvSpPr>
          <p:cNvPr id="182" name="Rectangle 181"/>
          <p:cNvSpPr/>
          <p:nvPr/>
        </p:nvSpPr>
        <p:spPr>
          <a:xfrm>
            <a:off x="4450556" y="3657601"/>
            <a:ext cx="2202656" cy="290757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4995863" y="4895851"/>
            <a:ext cx="3871912" cy="290757"/>
          </a:xfrm>
          <a:prstGeom prst="rect">
            <a:avLst/>
          </a:prstGeom>
          <a:solidFill>
            <a:schemeClr val="accent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rPr>
              <a:t> </a:t>
            </a:r>
          </a:p>
        </p:txBody>
      </p:sp>
      <p:sp>
        <p:nvSpPr>
          <p:cNvPr id="184" name="Rectangle 183"/>
          <p:cNvSpPr/>
          <p:nvPr/>
        </p:nvSpPr>
        <p:spPr>
          <a:xfrm>
            <a:off x="6665120" y="3657601"/>
            <a:ext cx="1100136" cy="290757"/>
          </a:xfrm>
          <a:prstGeom prst="rect">
            <a:avLst/>
          </a:prstGeom>
          <a:solidFill>
            <a:srgbClr val="FFC000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7767638" y="3657601"/>
            <a:ext cx="1102518" cy="290757"/>
          </a:xfrm>
          <a:prstGeom prst="rect">
            <a:avLst/>
          </a:prstGeom>
          <a:solidFill>
            <a:schemeClr val="bg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8882064" y="3656172"/>
            <a:ext cx="1087436" cy="290757"/>
          </a:xfrm>
          <a:prstGeom prst="rect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3352801" y="4278916"/>
            <a:ext cx="1088230" cy="290757"/>
          </a:xfrm>
          <a:prstGeom prst="rect">
            <a:avLst/>
          </a:prstGeom>
          <a:solidFill>
            <a:schemeClr val="bg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4452938" y="4280060"/>
            <a:ext cx="2200275" cy="290757"/>
          </a:xfrm>
          <a:prstGeom prst="rect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6665120" y="4281489"/>
            <a:ext cx="1652587" cy="290757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3348831" y="4895851"/>
            <a:ext cx="1632744" cy="290757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194" name="Rectangle 193"/>
          <p:cNvSpPr/>
          <p:nvPr/>
        </p:nvSpPr>
        <p:spPr>
          <a:xfrm>
            <a:off x="8879681" y="4895851"/>
            <a:ext cx="1090613" cy="290757"/>
          </a:xfrm>
          <a:prstGeom prst="rect">
            <a:avLst/>
          </a:prstGeom>
          <a:solidFill>
            <a:srgbClr val="FFC000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3350419" y="5486401"/>
            <a:ext cx="1078706" cy="290757"/>
          </a:xfrm>
          <a:prstGeom prst="rect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8073894" y="6130921"/>
            <a:ext cx="209550" cy="190500"/>
          </a:xfrm>
          <a:prstGeom prst="rect">
            <a:avLst/>
          </a:prstGeom>
          <a:solidFill>
            <a:srgbClr val="FFC000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sp>
        <p:nvSpPr>
          <p:cNvPr id="207" name="AutoShape 64"/>
          <p:cNvSpPr>
            <a:spLocks noChangeArrowheads="1"/>
          </p:cNvSpPr>
          <p:nvPr/>
        </p:nvSpPr>
        <p:spPr bwMode="gray">
          <a:xfrm>
            <a:off x="8359514" y="6100573"/>
            <a:ext cx="933581" cy="262759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300" kern="0" dirty="0">
                <a:solidFill>
                  <a:schemeClr val="tx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你的文字</a:t>
            </a:r>
            <a:endParaRPr lang="en-US" sz="1300" kern="0" dirty="0">
              <a:solidFill>
                <a:schemeClr val="tx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sp>
        <p:nvSpPr>
          <p:cNvPr id="208" name="AutoShape 64"/>
          <p:cNvSpPr>
            <a:spLocks noChangeArrowheads="1"/>
          </p:cNvSpPr>
          <p:nvPr/>
        </p:nvSpPr>
        <p:spPr bwMode="gray">
          <a:xfrm>
            <a:off x="3216014" y="6100573"/>
            <a:ext cx="933581" cy="262759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300" kern="0" dirty="0">
                <a:solidFill>
                  <a:schemeClr val="tx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你的文字</a:t>
            </a:r>
            <a:endParaRPr lang="en-US" sz="1300" kern="0" dirty="0">
              <a:solidFill>
                <a:schemeClr val="tx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sp>
        <p:nvSpPr>
          <p:cNvPr id="209" name="AutoShape 64"/>
          <p:cNvSpPr>
            <a:spLocks noChangeArrowheads="1"/>
          </p:cNvSpPr>
          <p:nvPr/>
        </p:nvSpPr>
        <p:spPr bwMode="gray">
          <a:xfrm>
            <a:off x="4503347" y="6100573"/>
            <a:ext cx="933581" cy="262759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300" kern="0" dirty="0">
                <a:solidFill>
                  <a:schemeClr val="tx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你的文字</a:t>
            </a:r>
            <a:endParaRPr lang="en-US" sz="1300" kern="0" dirty="0">
              <a:solidFill>
                <a:schemeClr val="tx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sp>
        <p:nvSpPr>
          <p:cNvPr id="210" name="AutoShape 64"/>
          <p:cNvSpPr>
            <a:spLocks noChangeArrowheads="1"/>
          </p:cNvSpPr>
          <p:nvPr/>
        </p:nvSpPr>
        <p:spPr bwMode="gray">
          <a:xfrm>
            <a:off x="5819514" y="6100573"/>
            <a:ext cx="933581" cy="262759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300" kern="0" dirty="0">
                <a:solidFill>
                  <a:schemeClr val="tx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你的文字</a:t>
            </a:r>
            <a:endParaRPr lang="en-US" sz="1300" kern="0" dirty="0">
              <a:solidFill>
                <a:schemeClr val="tx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sp>
        <p:nvSpPr>
          <p:cNvPr id="211" name="AutoShape 64"/>
          <p:cNvSpPr>
            <a:spLocks noChangeArrowheads="1"/>
          </p:cNvSpPr>
          <p:nvPr/>
        </p:nvSpPr>
        <p:spPr bwMode="gray">
          <a:xfrm>
            <a:off x="7095202" y="6100573"/>
            <a:ext cx="933581" cy="262759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300" kern="0" dirty="0">
                <a:solidFill>
                  <a:schemeClr val="tx1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你的文字</a:t>
            </a:r>
            <a:endParaRPr lang="en-US" sz="1300" kern="0" dirty="0">
              <a:solidFill>
                <a:schemeClr val="tx1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27165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2000">
        <p:random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自定义 184">
      <a:dk1>
        <a:sysClr val="windowText" lastClr="000000"/>
      </a:dk1>
      <a:lt1>
        <a:sysClr val="window" lastClr="FFFFFF"/>
      </a:lt1>
      <a:dk2>
        <a:srgbClr val="F26091"/>
      </a:dk2>
      <a:lt2>
        <a:srgbClr val="5463C1"/>
      </a:lt2>
      <a:accent1>
        <a:srgbClr val="93A6F9"/>
      </a:accent1>
      <a:accent2>
        <a:srgbClr val="0FADE6"/>
      </a:accent2>
      <a:accent3>
        <a:srgbClr val="0BD0D9"/>
      </a:accent3>
      <a:accent4>
        <a:srgbClr val="7BC280"/>
      </a:accent4>
      <a:accent5>
        <a:srgbClr val="35D782"/>
      </a:accent5>
      <a:accent6>
        <a:srgbClr val="F9887B"/>
      </a:accent6>
      <a:hlink>
        <a:srgbClr val="6B9F25"/>
      </a:hlink>
      <a:folHlink>
        <a:srgbClr val="9F6715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946</TotalTime>
  <Words>44</Words>
  <Application>Microsoft Office PowerPoint</Application>
  <PresentationFormat>宽屏</PresentationFormat>
  <Paragraphs>24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Microsoft YaHei</vt:lpstr>
      <vt:lpstr>Arial</vt:lpstr>
      <vt:lpstr>Office Theme</vt:lpstr>
      <vt:lpstr>PowerPoint 演示文稿</vt:lpstr>
    </vt:vector>
  </TitlesOfParts>
  <Manager>www.pptmall.net</Manager>
  <Company>www.pptmall.net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www.pptmall.net</dc:title>
  <dc:subject>www.pptmall.net</dc:subject>
  <dc:creator>www.pptmall.net</dc:creator>
  <cp:keywords>www.pptmall.net</cp:keywords>
  <dc:description>www.pptmall.net</dc:description>
  <cp:lastModifiedBy>辉强 林</cp:lastModifiedBy>
  <cp:revision>32</cp:revision>
  <dcterms:created xsi:type="dcterms:W3CDTF">2019-04-23T10:03:18Z</dcterms:created>
  <dcterms:modified xsi:type="dcterms:W3CDTF">2019-05-04T18:50:51Z</dcterms:modified>
  <cp:category>www.pptmall.net</cp:category>
  <cp:version>www.pptmall.net</cp:version>
</cp:coreProperties>
</file>